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handoutMasterIdLst>
    <p:handoutMasterId r:id="rId54"/>
  </p:handoutMasterIdLst>
  <p:sldIdLst>
    <p:sldId id="2448" r:id="rId5"/>
    <p:sldId id="2463" r:id="rId6"/>
    <p:sldId id="2462" r:id="rId7"/>
    <p:sldId id="2498" r:id="rId8"/>
    <p:sldId id="2469" r:id="rId9"/>
    <p:sldId id="2497" r:id="rId10"/>
    <p:sldId id="2470" r:id="rId11"/>
    <p:sldId id="2473" r:id="rId12"/>
    <p:sldId id="2471" r:id="rId13"/>
    <p:sldId id="2472" r:id="rId14"/>
    <p:sldId id="2475" r:id="rId15"/>
    <p:sldId id="2476" r:id="rId16"/>
    <p:sldId id="2477" r:id="rId17"/>
    <p:sldId id="2478" r:id="rId18"/>
    <p:sldId id="2480" r:id="rId19"/>
    <p:sldId id="2481" r:id="rId20"/>
    <p:sldId id="2482" r:id="rId21"/>
    <p:sldId id="2485" r:id="rId22"/>
    <p:sldId id="2486" r:id="rId23"/>
    <p:sldId id="2483" r:id="rId24"/>
    <p:sldId id="2484" r:id="rId25"/>
    <p:sldId id="2487" r:id="rId26"/>
    <p:sldId id="2493" r:id="rId27"/>
    <p:sldId id="2494" r:id="rId28"/>
    <p:sldId id="2488" r:id="rId29"/>
    <p:sldId id="2489" r:id="rId30"/>
    <p:sldId id="2490" r:id="rId31"/>
    <p:sldId id="2495" r:id="rId32"/>
    <p:sldId id="2496" r:id="rId33"/>
    <p:sldId id="2499" r:id="rId34"/>
    <p:sldId id="2479" r:id="rId35"/>
    <p:sldId id="2491" r:id="rId36"/>
    <p:sldId id="2492" r:id="rId37"/>
    <p:sldId id="2436" r:id="rId38"/>
    <p:sldId id="2465" r:id="rId39"/>
    <p:sldId id="2467" r:id="rId40"/>
    <p:sldId id="2466" r:id="rId41"/>
    <p:sldId id="259" r:id="rId42"/>
    <p:sldId id="2451" r:id="rId43"/>
    <p:sldId id="2432" r:id="rId44"/>
    <p:sldId id="2433" r:id="rId45"/>
    <p:sldId id="2450" r:id="rId46"/>
    <p:sldId id="260" r:id="rId47"/>
    <p:sldId id="2457" r:id="rId48"/>
    <p:sldId id="2453" r:id="rId49"/>
    <p:sldId id="262" r:id="rId50"/>
    <p:sldId id="2454" r:id="rId51"/>
    <p:sldId id="245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D03E"/>
    <a:srgbClr val="95C0ED"/>
    <a:srgbClr val="6996D2"/>
    <a:srgbClr val="91F79B"/>
    <a:srgbClr val="93F79D"/>
    <a:srgbClr val="0FD322"/>
    <a:srgbClr val="063608"/>
    <a:srgbClr val="01023B"/>
    <a:srgbClr val="898989"/>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2" autoAdjust="0"/>
    <p:restoredTop sz="95033" autoAdjust="0"/>
  </p:normalViewPr>
  <p:slideViewPr>
    <p:cSldViewPr snapToGrid="0">
      <p:cViewPr>
        <p:scale>
          <a:sx n="87" d="100"/>
          <a:sy n="87" d="100"/>
        </p:scale>
        <p:origin x="521"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86294291338582"/>
          <c:y val="9.5207404635570744E-2"/>
          <c:w val="0.78510057634217656"/>
          <c:h val="0.68571017685364222"/>
        </c:manualLayout>
      </c:layout>
      <c:barChart>
        <c:barDir val="bar"/>
        <c:grouping val="clustered"/>
        <c:varyColors val="1"/>
        <c:ser>
          <c:idx val="0"/>
          <c:order val="0"/>
          <c:tx>
            <c:strRef>
              <c:f>Лист1!$B$1</c:f>
              <c:strCache>
                <c:ptCount val="1"/>
                <c:pt idx="0">
                  <c:v>Sector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A3A2-4DE0-8664-F0E576FF22DB}"/>
              </c:ext>
            </c:extLst>
          </c:dPt>
          <c:cat>
            <c:strRef>
              <c:f>Лист1!$A$2:$A$5</c:f>
              <c:strCache>
                <c:ptCount val="4"/>
                <c:pt idx="0">
                  <c:v>Q1</c:v>
                </c:pt>
                <c:pt idx="1">
                  <c:v>Q2</c:v>
                </c:pt>
                <c:pt idx="2">
                  <c:v>Q3</c:v>
                </c:pt>
                <c:pt idx="3">
                  <c:v>Q4</c:v>
                </c:pt>
              </c:strCache>
            </c:strRef>
          </c:cat>
          <c:val>
            <c:numRef>
              <c:f>Лист1!$B$2:$B$5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18-A3A2-4DE0-8664-F0E576FF22DB}"/>
            </c:ext>
          </c:extLst>
        </c:ser>
        <c:ser>
          <c:idx val="1"/>
          <c:order val="1"/>
          <c:tx>
            <c:strRef>
              <c:f>Лист1!$C$1</c:f>
              <c:strCache>
                <c:ptCount val="1"/>
                <c:pt idx="0">
                  <c:v>Sector 2</c:v>
                </c:pt>
              </c:strCache>
            </c:strRef>
          </c:tx>
          <c:spPr>
            <a:solidFill>
              <a:schemeClr val="accent1"/>
            </a:solidFill>
            <a:ln>
              <a:noFill/>
            </a:ln>
            <a:effectLst/>
          </c:spPr>
          <c:invertIfNegative val="0"/>
          <c:cat>
            <c:strRef>
              <c:f>Лист1!$A$2:$A$5</c:f>
              <c:strCache>
                <c:ptCount val="4"/>
                <c:pt idx="0">
                  <c:v>Q1</c:v>
                </c:pt>
                <c:pt idx="1">
                  <c:v>Q2</c:v>
                </c:pt>
                <c:pt idx="2">
                  <c:v>Q3</c:v>
                </c:pt>
                <c:pt idx="3">
                  <c:v>Q4</c:v>
                </c:pt>
              </c:strCache>
            </c:strRef>
          </c:cat>
          <c:val>
            <c:numRef>
              <c:f>Лист1!$C$2:$C$5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9-81E4-4B7A-B54D-B343FC3DBA4F}"/>
            </c:ext>
          </c:extLst>
        </c:ser>
        <c:ser>
          <c:idx val="2"/>
          <c:order val="2"/>
          <c:tx>
            <c:strRef>
              <c:f>Лист1!$D$1</c:f>
              <c:strCache>
                <c:ptCount val="1"/>
                <c:pt idx="0">
                  <c:v>Sector 3</c:v>
                </c:pt>
              </c:strCache>
            </c:strRef>
          </c:tx>
          <c:spPr>
            <a:solidFill>
              <a:schemeClr val="tx2"/>
            </a:solidFill>
            <a:ln>
              <a:noFill/>
            </a:ln>
            <a:effectLst/>
          </c:spPr>
          <c:invertIfNegative val="0"/>
          <c:cat>
            <c:strRef>
              <c:f>Лист1!$A$2:$A$5</c:f>
              <c:strCache>
                <c:ptCount val="4"/>
                <c:pt idx="0">
                  <c:v>Q1</c:v>
                </c:pt>
                <c:pt idx="1">
                  <c:v>Q2</c:v>
                </c:pt>
                <c:pt idx="2">
                  <c:v>Q3</c:v>
                </c:pt>
                <c:pt idx="3">
                  <c:v>Q4</c:v>
                </c:pt>
              </c:strCache>
            </c:strRef>
          </c:cat>
          <c:val>
            <c:numRef>
              <c:f>Лист1!$D$2:$D$5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81E4-4B7A-B54D-B343FC3DBA4F}"/>
            </c:ext>
          </c:extLst>
        </c:ser>
        <c:dLbls>
          <c:showLegendKey val="0"/>
          <c:showVal val="0"/>
          <c:showCatName val="0"/>
          <c:showSerName val="0"/>
          <c:showPercent val="0"/>
          <c:showBubbleSize val="0"/>
        </c:dLbls>
        <c:gapWidth val="75"/>
        <c:axId val="1443196480"/>
        <c:axId val="1443187744"/>
      </c:barChart>
      <c:catAx>
        <c:axId val="144319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0"/>
          <c:y val="0.89976744317449631"/>
          <c:w val="1"/>
          <c:h val="3.7969524642752987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ata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21.png"/><Relationship Id="rId7"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82.svg"/><Relationship Id="rId4" Type="http://schemas.openxmlformats.org/officeDocument/2006/relationships/image" Target="../media/image22.svg"/><Relationship Id="rId9" Type="http://schemas.openxmlformats.org/officeDocument/2006/relationships/image" Target="../media/image81.png"/></Relationships>
</file>

<file path=ppt/diagrams/_rels/data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ata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ata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4.png"/><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8.svg"/><Relationship Id="rId11" Type="http://schemas.openxmlformats.org/officeDocument/2006/relationships/image" Target="../media/image100.png"/><Relationship Id="rId5" Type="http://schemas.openxmlformats.org/officeDocument/2006/relationships/image" Target="../media/image77.png"/><Relationship Id="rId10" Type="http://schemas.openxmlformats.org/officeDocument/2006/relationships/image" Target="../media/image32.svg"/><Relationship Id="rId4" Type="http://schemas.openxmlformats.org/officeDocument/2006/relationships/image" Target="../media/image85.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21.png"/><Relationship Id="rId7"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82.svg"/><Relationship Id="rId4" Type="http://schemas.openxmlformats.org/officeDocument/2006/relationships/image" Target="../media/image22.svg"/><Relationship Id="rId9" Type="http://schemas.openxmlformats.org/officeDocument/2006/relationships/image" Target="../media/image8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4.png"/><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8.svg"/><Relationship Id="rId11" Type="http://schemas.openxmlformats.org/officeDocument/2006/relationships/image" Target="../media/image100.png"/><Relationship Id="rId5" Type="http://schemas.openxmlformats.org/officeDocument/2006/relationships/image" Target="../media/image77.png"/><Relationship Id="rId10" Type="http://schemas.openxmlformats.org/officeDocument/2006/relationships/image" Target="../media/image32.svg"/><Relationship Id="rId4" Type="http://schemas.openxmlformats.org/officeDocument/2006/relationships/image" Target="../media/image85.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BD979E5-C2B2-49B1-A736-170B504A786C}"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933507E-C462-42D5-AE64-A7F2BB362E71}">
      <dgm:prSet/>
      <dgm:spPr/>
      <dgm:t>
        <a:bodyPr/>
        <a:lstStyle/>
        <a:p>
          <a:pPr>
            <a:defRPr cap="all"/>
          </a:pPr>
          <a:r>
            <a:rPr lang="en-US" dirty="0"/>
            <a:t>Cognitive Abilities</a:t>
          </a:r>
          <a:r>
            <a:rPr lang="en-US" baseline="30000" dirty="0"/>
            <a:t>[3]</a:t>
          </a:r>
          <a:endParaRPr lang="en-US" dirty="0"/>
        </a:p>
      </dgm:t>
    </dgm:pt>
    <dgm:pt modelId="{596CFB6B-0C20-467E-B76E-242C4000E781}" type="parTrans" cxnId="{878E98D7-B250-4728-ACD0-033EA7E1F444}">
      <dgm:prSet/>
      <dgm:spPr/>
      <dgm:t>
        <a:bodyPr/>
        <a:lstStyle/>
        <a:p>
          <a:endParaRPr lang="en-US"/>
        </a:p>
      </dgm:t>
    </dgm:pt>
    <dgm:pt modelId="{99E422C0-B36D-4934-B6F2-69645E94AF6E}" type="sibTrans" cxnId="{878E98D7-B250-4728-ACD0-033EA7E1F444}">
      <dgm:prSet/>
      <dgm:spPr/>
      <dgm:t>
        <a:bodyPr/>
        <a:lstStyle/>
        <a:p>
          <a:endParaRPr lang="en-US"/>
        </a:p>
      </dgm:t>
    </dgm:pt>
    <dgm:pt modelId="{65935932-8742-4CBF-99D2-3028082A026F}">
      <dgm:prSet/>
      <dgm:spPr/>
      <dgm:t>
        <a:bodyPr/>
        <a:lstStyle/>
        <a:p>
          <a:pPr>
            <a:defRPr cap="all"/>
          </a:pPr>
          <a:r>
            <a:rPr lang="en-US" dirty="0"/>
            <a:t>Economic Benefits</a:t>
          </a:r>
          <a:r>
            <a:rPr lang="en-US" baseline="30000" dirty="0"/>
            <a:t>[4]</a:t>
          </a:r>
          <a:endParaRPr lang="en-US" dirty="0"/>
        </a:p>
      </dgm:t>
    </dgm:pt>
    <dgm:pt modelId="{3E295710-FF59-486E-830A-06C18F078E2A}" type="parTrans" cxnId="{1CCA106C-4492-4FD7-97E9-E9F2A9EB015E}">
      <dgm:prSet/>
      <dgm:spPr/>
      <dgm:t>
        <a:bodyPr/>
        <a:lstStyle/>
        <a:p>
          <a:endParaRPr lang="en-US"/>
        </a:p>
      </dgm:t>
    </dgm:pt>
    <dgm:pt modelId="{01AC1B80-1A33-482E-B974-0A6D9A49A908}" type="sibTrans" cxnId="{1CCA106C-4492-4FD7-97E9-E9F2A9EB015E}">
      <dgm:prSet/>
      <dgm:spPr/>
      <dgm:t>
        <a:bodyPr/>
        <a:lstStyle/>
        <a:p>
          <a:endParaRPr lang="en-US"/>
        </a:p>
      </dgm:t>
    </dgm:pt>
    <dgm:pt modelId="{EF284100-43B7-46E2-A6E7-8EA557322602}">
      <dgm:prSet/>
      <dgm:spPr/>
      <dgm:t>
        <a:bodyPr/>
        <a:lstStyle/>
        <a:p>
          <a:pPr>
            <a:defRPr cap="all"/>
          </a:pPr>
          <a:r>
            <a:rPr lang="en-US" dirty="0"/>
            <a:t>Individual Benefits</a:t>
          </a:r>
          <a:r>
            <a:rPr lang="en-US" baseline="30000" dirty="0"/>
            <a:t>[5]</a:t>
          </a:r>
          <a:endParaRPr lang="en-US" dirty="0"/>
        </a:p>
      </dgm:t>
    </dgm:pt>
    <dgm:pt modelId="{759347A9-2AF0-4E47-B5D0-837F73178673}" type="parTrans" cxnId="{264D71A2-D5B2-491F-A47C-12DC3D6086A2}">
      <dgm:prSet/>
      <dgm:spPr/>
      <dgm:t>
        <a:bodyPr/>
        <a:lstStyle/>
        <a:p>
          <a:endParaRPr lang="en-US"/>
        </a:p>
      </dgm:t>
    </dgm:pt>
    <dgm:pt modelId="{7650C2F0-0090-4E42-BD89-2B7AD4582A8F}" type="sibTrans" cxnId="{264D71A2-D5B2-491F-A47C-12DC3D6086A2}">
      <dgm:prSet/>
      <dgm:spPr/>
      <dgm:t>
        <a:bodyPr/>
        <a:lstStyle/>
        <a:p>
          <a:endParaRPr lang="en-US"/>
        </a:p>
      </dgm:t>
    </dgm:pt>
    <dgm:pt modelId="{2D3274DF-9D83-4B8F-8352-A750204EC9DC}" type="pres">
      <dgm:prSet presAssocID="{4BD979E5-C2B2-49B1-A736-170B504A786C}" presName="root" presStyleCnt="0">
        <dgm:presLayoutVars>
          <dgm:dir/>
          <dgm:resizeHandles val="exact"/>
        </dgm:presLayoutVars>
      </dgm:prSet>
      <dgm:spPr/>
    </dgm:pt>
    <dgm:pt modelId="{F216EB4B-5FA8-459A-9BA2-571DB9D9B521}" type="pres">
      <dgm:prSet presAssocID="{F933507E-C462-42D5-AE64-A7F2BB362E71}" presName="compNode" presStyleCnt="0"/>
      <dgm:spPr/>
    </dgm:pt>
    <dgm:pt modelId="{F7D0AA0A-37D1-42FF-BB00-8935733C6DB0}" type="pres">
      <dgm:prSet presAssocID="{F933507E-C462-42D5-AE64-A7F2BB362E71}" presName="iconBgRect" presStyleLbl="bgShp" presStyleIdx="0" presStyleCnt="3"/>
      <dgm:spPr/>
    </dgm:pt>
    <dgm:pt modelId="{4A77B13F-7556-4B56-8ED9-7B0D70712E33}" type="pres">
      <dgm:prSet presAssocID="{F933507E-C462-42D5-AE64-A7F2BB362E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7C90A3B-7243-4C94-866A-12F8760D13DD}" type="pres">
      <dgm:prSet presAssocID="{F933507E-C462-42D5-AE64-A7F2BB362E71}" presName="spaceRect" presStyleCnt="0"/>
      <dgm:spPr/>
    </dgm:pt>
    <dgm:pt modelId="{F071AA9C-FAB1-4271-A1F7-729C3F93AA00}" type="pres">
      <dgm:prSet presAssocID="{F933507E-C462-42D5-AE64-A7F2BB362E71}" presName="textRect" presStyleLbl="revTx" presStyleIdx="0" presStyleCnt="3">
        <dgm:presLayoutVars>
          <dgm:chMax val="1"/>
          <dgm:chPref val="1"/>
        </dgm:presLayoutVars>
      </dgm:prSet>
      <dgm:spPr/>
    </dgm:pt>
    <dgm:pt modelId="{F0F90E96-60B9-49EB-9EA6-2E5627A42AAE}" type="pres">
      <dgm:prSet presAssocID="{99E422C0-B36D-4934-B6F2-69645E94AF6E}" presName="sibTrans" presStyleCnt="0"/>
      <dgm:spPr/>
    </dgm:pt>
    <dgm:pt modelId="{3EC4DA79-44A4-4D90-B59B-C82C0C5EB6F3}" type="pres">
      <dgm:prSet presAssocID="{65935932-8742-4CBF-99D2-3028082A026F}" presName="compNode" presStyleCnt="0"/>
      <dgm:spPr/>
    </dgm:pt>
    <dgm:pt modelId="{C80F61E6-07A5-4A34-B3DC-6AB485960B43}" type="pres">
      <dgm:prSet presAssocID="{65935932-8742-4CBF-99D2-3028082A026F}" presName="iconBgRect" presStyleLbl="bgShp" presStyleIdx="1" presStyleCnt="3"/>
      <dgm:spPr/>
    </dgm:pt>
    <dgm:pt modelId="{56149ADA-0870-4877-B42E-6A934D85A75F}" type="pres">
      <dgm:prSet presAssocID="{65935932-8742-4CBF-99D2-3028082A02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62EBC403-2A60-4DB2-A202-2842FD51E844}" type="pres">
      <dgm:prSet presAssocID="{65935932-8742-4CBF-99D2-3028082A026F}" presName="spaceRect" presStyleCnt="0"/>
      <dgm:spPr/>
    </dgm:pt>
    <dgm:pt modelId="{E8A49563-8FB4-47D4-867A-0A109FF6AC6D}" type="pres">
      <dgm:prSet presAssocID="{65935932-8742-4CBF-99D2-3028082A026F}" presName="textRect" presStyleLbl="revTx" presStyleIdx="1" presStyleCnt="3">
        <dgm:presLayoutVars>
          <dgm:chMax val="1"/>
          <dgm:chPref val="1"/>
        </dgm:presLayoutVars>
      </dgm:prSet>
      <dgm:spPr/>
    </dgm:pt>
    <dgm:pt modelId="{8F46ADC9-FA67-4D22-B6A0-78E574D98E96}" type="pres">
      <dgm:prSet presAssocID="{01AC1B80-1A33-482E-B974-0A6D9A49A908}" presName="sibTrans" presStyleCnt="0"/>
      <dgm:spPr/>
    </dgm:pt>
    <dgm:pt modelId="{9E14316A-459B-4CFA-93AE-97D1BA8CE417}" type="pres">
      <dgm:prSet presAssocID="{EF284100-43B7-46E2-A6E7-8EA557322602}" presName="compNode" presStyleCnt="0"/>
      <dgm:spPr/>
    </dgm:pt>
    <dgm:pt modelId="{30A1FB73-B9C1-4EAE-B453-FBEC9E416BB0}" type="pres">
      <dgm:prSet presAssocID="{EF284100-43B7-46E2-A6E7-8EA557322602}" presName="iconBgRect" presStyleLbl="bgShp" presStyleIdx="2" presStyleCnt="3"/>
      <dgm:spPr/>
    </dgm:pt>
    <dgm:pt modelId="{4FA170A5-1CC3-4E0A-BDCE-C3832D46A273}" type="pres">
      <dgm:prSet presAssocID="{EF284100-43B7-46E2-A6E7-8EA5573226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ressBook"/>
        </a:ext>
      </dgm:extLst>
    </dgm:pt>
    <dgm:pt modelId="{FBA8DBA1-AFF9-4EE4-9B4B-E36558A38974}" type="pres">
      <dgm:prSet presAssocID="{EF284100-43B7-46E2-A6E7-8EA557322602}" presName="spaceRect" presStyleCnt="0"/>
      <dgm:spPr/>
    </dgm:pt>
    <dgm:pt modelId="{959AD77B-41EF-4578-AA1F-A316888AE385}" type="pres">
      <dgm:prSet presAssocID="{EF284100-43B7-46E2-A6E7-8EA557322602}" presName="textRect" presStyleLbl="revTx" presStyleIdx="2" presStyleCnt="3">
        <dgm:presLayoutVars>
          <dgm:chMax val="1"/>
          <dgm:chPref val="1"/>
        </dgm:presLayoutVars>
      </dgm:prSet>
      <dgm:spPr/>
    </dgm:pt>
  </dgm:ptLst>
  <dgm:cxnLst>
    <dgm:cxn modelId="{E59D6A19-441A-40D5-8A3E-0E2A8826DB56}" type="presOf" srcId="{EF284100-43B7-46E2-A6E7-8EA557322602}" destId="{959AD77B-41EF-4578-AA1F-A316888AE385}" srcOrd="0" destOrd="0" presId="urn:microsoft.com/office/officeart/2018/5/layout/IconCircleLabelList"/>
    <dgm:cxn modelId="{1CCA106C-4492-4FD7-97E9-E9F2A9EB015E}" srcId="{4BD979E5-C2B2-49B1-A736-170B504A786C}" destId="{65935932-8742-4CBF-99D2-3028082A026F}" srcOrd="1" destOrd="0" parTransId="{3E295710-FF59-486E-830A-06C18F078E2A}" sibTransId="{01AC1B80-1A33-482E-B974-0A6D9A49A908}"/>
    <dgm:cxn modelId="{05D20488-1527-4AF8-8FA2-ED8F56F098CE}" type="presOf" srcId="{65935932-8742-4CBF-99D2-3028082A026F}" destId="{E8A49563-8FB4-47D4-867A-0A109FF6AC6D}" srcOrd="0" destOrd="0" presId="urn:microsoft.com/office/officeart/2018/5/layout/IconCircleLabelList"/>
    <dgm:cxn modelId="{264D71A2-D5B2-491F-A47C-12DC3D6086A2}" srcId="{4BD979E5-C2B2-49B1-A736-170B504A786C}" destId="{EF284100-43B7-46E2-A6E7-8EA557322602}" srcOrd="2" destOrd="0" parTransId="{759347A9-2AF0-4E47-B5D0-837F73178673}" sibTransId="{7650C2F0-0090-4E42-BD89-2B7AD4582A8F}"/>
    <dgm:cxn modelId="{1EDA99B1-091B-4E42-8BBA-0BDAB5DC91B1}" type="presOf" srcId="{F933507E-C462-42D5-AE64-A7F2BB362E71}" destId="{F071AA9C-FAB1-4271-A1F7-729C3F93AA00}" srcOrd="0" destOrd="0" presId="urn:microsoft.com/office/officeart/2018/5/layout/IconCircleLabelList"/>
    <dgm:cxn modelId="{AF64BEB9-05F1-4170-80AE-956AE0987041}" type="presOf" srcId="{4BD979E5-C2B2-49B1-A736-170B504A786C}" destId="{2D3274DF-9D83-4B8F-8352-A750204EC9DC}" srcOrd="0" destOrd="0" presId="urn:microsoft.com/office/officeart/2018/5/layout/IconCircleLabelList"/>
    <dgm:cxn modelId="{878E98D7-B250-4728-ACD0-033EA7E1F444}" srcId="{4BD979E5-C2B2-49B1-A736-170B504A786C}" destId="{F933507E-C462-42D5-AE64-A7F2BB362E71}" srcOrd="0" destOrd="0" parTransId="{596CFB6B-0C20-467E-B76E-242C4000E781}" sibTransId="{99E422C0-B36D-4934-B6F2-69645E94AF6E}"/>
    <dgm:cxn modelId="{74222ABD-46CF-491C-916F-44CBDCF62EB9}" type="presParOf" srcId="{2D3274DF-9D83-4B8F-8352-A750204EC9DC}" destId="{F216EB4B-5FA8-459A-9BA2-571DB9D9B521}" srcOrd="0" destOrd="0" presId="urn:microsoft.com/office/officeart/2018/5/layout/IconCircleLabelList"/>
    <dgm:cxn modelId="{18F980F0-6E7E-40B2-8940-1F579408F78D}" type="presParOf" srcId="{F216EB4B-5FA8-459A-9BA2-571DB9D9B521}" destId="{F7D0AA0A-37D1-42FF-BB00-8935733C6DB0}" srcOrd="0" destOrd="0" presId="urn:microsoft.com/office/officeart/2018/5/layout/IconCircleLabelList"/>
    <dgm:cxn modelId="{7C7E4FE1-875A-48EF-9296-83B01829F891}" type="presParOf" srcId="{F216EB4B-5FA8-459A-9BA2-571DB9D9B521}" destId="{4A77B13F-7556-4B56-8ED9-7B0D70712E33}" srcOrd="1" destOrd="0" presId="urn:microsoft.com/office/officeart/2018/5/layout/IconCircleLabelList"/>
    <dgm:cxn modelId="{D8462752-E3CC-4457-AAB2-C7BB6F408C59}" type="presParOf" srcId="{F216EB4B-5FA8-459A-9BA2-571DB9D9B521}" destId="{47C90A3B-7243-4C94-866A-12F8760D13DD}" srcOrd="2" destOrd="0" presId="urn:microsoft.com/office/officeart/2018/5/layout/IconCircleLabelList"/>
    <dgm:cxn modelId="{FF49BF56-5DBB-4234-8709-AD5A854D8AC6}" type="presParOf" srcId="{F216EB4B-5FA8-459A-9BA2-571DB9D9B521}" destId="{F071AA9C-FAB1-4271-A1F7-729C3F93AA00}" srcOrd="3" destOrd="0" presId="urn:microsoft.com/office/officeart/2018/5/layout/IconCircleLabelList"/>
    <dgm:cxn modelId="{4A083152-CF03-4EDF-A71A-8AC02D6391FA}" type="presParOf" srcId="{2D3274DF-9D83-4B8F-8352-A750204EC9DC}" destId="{F0F90E96-60B9-49EB-9EA6-2E5627A42AAE}" srcOrd="1" destOrd="0" presId="urn:microsoft.com/office/officeart/2018/5/layout/IconCircleLabelList"/>
    <dgm:cxn modelId="{A1A89729-2095-4459-A664-32E9B1458D76}" type="presParOf" srcId="{2D3274DF-9D83-4B8F-8352-A750204EC9DC}" destId="{3EC4DA79-44A4-4D90-B59B-C82C0C5EB6F3}" srcOrd="2" destOrd="0" presId="urn:microsoft.com/office/officeart/2018/5/layout/IconCircleLabelList"/>
    <dgm:cxn modelId="{9372F24F-C865-4677-A220-EF6129269766}" type="presParOf" srcId="{3EC4DA79-44A4-4D90-B59B-C82C0C5EB6F3}" destId="{C80F61E6-07A5-4A34-B3DC-6AB485960B43}" srcOrd="0" destOrd="0" presId="urn:microsoft.com/office/officeart/2018/5/layout/IconCircleLabelList"/>
    <dgm:cxn modelId="{40A16146-BA3B-4F17-BBF1-37BB431C539C}" type="presParOf" srcId="{3EC4DA79-44A4-4D90-B59B-C82C0C5EB6F3}" destId="{56149ADA-0870-4877-B42E-6A934D85A75F}" srcOrd="1" destOrd="0" presId="urn:microsoft.com/office/officeart/2018/5/layout/IconCircleLabelList"/>
    <dgm:cxn modelId="{9FE2137A-DEC1-4B43-9C96-D097DAC8D2E8}" type="presParOf" srcId="{3EC4DA79-44A4-4D90-B59B-C82C0C5EB6F3}" destId="{62EBC403-2A60-4DB2-A202-2842FD51E844}" srcOrd="2" destOrd="0" presId="urn:microsoft.com/office/officeart/2018/5/layout/IconCircleLabelList"/>
    <dgm:cxn modelId="{F2C89A1F-D359-489A-9182-5D9AFD6E578F}" type="presParOf" srcId="{3EC4DA79-44A4-4D90-B59B-C82C0C5EB6F3}" destId="{E8A49563-8FB4-47D4-867A-0A109FF6AC6D}" srcOrd="3" destOrd="0" presId="urn:microsoft.com/office/officeart/2018/5/layout/IconCircleLabelList"/>
    <dgm:cxn modelId="{F99C6DAD-7850-48D6-9AC8-79EE8C33B71E}" type="presParOf" srcId="{2D3274DF-9D83-4B8F-8352-A750204EC9DC}" destId="{8F46ADC9-FA67-4D22-B6A0-78E574D98E96}" srcOrd="3" destOrd="0" presId="urn:microsoft.com/office/officeart/2018/5/layout/IconCircleLabelList"/>
    <dgm:cxn modelId="{BE8F6B5B-A313-479D-8E5E-526CAA626C64}" type="presParOf" srcId="{2D3274DF-9D83-4B8F-8352-A750204EC9DC}" destId="{9E14316A-459B-4CFA-93AE-97D1BA8CE417}" srcOrd="4" destOrd="0" presId="urn:microsoft.com/office/officeart/2018/5/layout/IconCircleLabelList"/>
    <dgm:cxn modelId="{DEE9BB72-1E23-4AE1-823A-BD1BFD561FFC}" type="presParOf" srcId="{9E14316A-459B-4CFA-93AE-97D1BA8CE417}" destId="{30A1FB73-B9C1-4EAE-B453-FBEC9E416BB0}" srcOrd="0" destOrd="0" presId="urn:microsoft.com/office/officeart/2018/5/layout/IconCircleLabelList"/>
    <dgm:cxn modelId="{68C07B56-D442-4713-8372-E9A8173B2DF2}" type="presParOf" srcId="{9E14316A-459B-4CFA-93AE-97D1BA8CE417}" destId="{4FA170A5-1CC3-4E0A-BDCE-C3832D46A273}" srcOrd="1" destOrd="0" presId="urn:microsoft.com/office/officeart/2018/5/layout/IconCircleLabelList"/>
    <dgm:cxn modelId="{7E221AE3-A4D3-4DE7-8573-9A7CCF6EBDD6}" type="presParOf" srcId="{9E14316A-459B-4CFA-93AE-97D1BA8CE417}" destId="{FBA8DBA1-AFF9-4EE4-9B4B-E36558A38974}" srcOrd="2" destOrd="0" presId="urn:microsoft.com/office/officeart/2018/5/layout/IconCircleLabelList"/>
    <dgm:cxn modelId="{3B13D622-8503-4377-9DE6-8716AE839927}" type="presParOf" srcId="{9E14316A-459B-4CFA-93AE-97D1BA8CE417}" destId="{959AD77B-41EF-4578-AA1F-A316888AE38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7AEFE5-F2BC-4183-896D-5C4027D6B5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20F382-82D6-4CBD-8D53-B719F1C878DA}">
      <dgm:prSet/>
      <dgm:spPr/>
      <dgm:t>
        <a:bodyPr/>
        <a:lstStyle/>
        <a:p>
          <a:r>
            <a:rPr lang="en-US" dirty="0"/>
            <a:t>Advocate via policy committees – educate leaders to drive change</a:t>
          </a:r>
        </a:p>
      </dgm:t>
    </dgm:pt>
    <dgm:pt modelId="{335E7503-3615-4E2A-9E18-537970AF76D1}" type="parTrans" cxnId="{E55725E4-FDDA-4926-92AF-30255179D8CC}">
      <dgm:prSet/>
      <dgm:spPr/>
      <dgm:t>
        <a:bodyPr/>
        <a:lstStyle/>
        <a:p>
          <a:endParaRPr lang="en-US"/>
        </a:p>
      </dgm:t>
    </dgm:pt>
    <dgm:pt modelId="{80F4ECFB-2744-4BA2-9189-C0EB28B750E1}" type="sibTrans" cxnId="{E55725E4-FDDA-4926-92AF-30255179D8CC}">
      <dgm:prSet/>
      <dgm:spPr/>
      <dgm:t>
        <a:bodyPr/>
        <a:lstStyle/>
        <a:p>
          <a:endParaRPr lang="en-US"/>
        </a:p>
      </dgm:t>
    </dgm:pt>
    <dgm:pt modelId="{CBA735E2-8642-4657-9C5F-82C493D96242}">
      <dgm:prSet/>
      <dgm:spPr/>
      <dgm:t>
        <a:bodyPr/>
        <a:lstStyle/>
        <a:p>
          <a:r>
            <a:rPr lang="en-US" dirty="0"/>
            <a:t>Write to local leadership</a:t>
          </a:r>
        </a:p>
      </dgm:t>
    </dgm:pt>
    <dgm:pt modelId="{153D6B11-6BCC-4B7C-B754-847C1FA88BBF}" type="parTrans" cxnId="{C2939EF3-BE8F-43BE-9261-61491580BCE3}">
      <dgm:prSet/>
      <dgm:spPr/>
      <dgm:t>
        <a:bodyPr/>
        <a:lstStyle/>
        <a:p>
          <a:endParaRPr lang="en-US"/>
        </a:p>
      </dgm:t>
    </dgm:pt>
    <dgm:pt modelId="{FF206E2B-6F15-4736-9A02-2CF90DE057D7}" type="sibTrans" cxnId="{C2939EF3-BE8F-43BE-9261-61491580BCE3}">
      <dgm:prSet/>
      <dgm:spPr/>
      <dgm:t>
        <a:bodyPr/>
        <a:lstStyle/>
        <a:p>
          <a:endParaRPr lang="en-US"/>
        </a:p>
      </dgm:t>
    </dgm:pt>
    <dgm:pt modelId="{8EE7C68A-2E1A-49AD-AF3D-87439D2F3E1B}">
      <dgm:prSet/>
      <dgm:spPr/>
      <dgm:t>
        <a:bodyPr/>
        <a:lstStyle/>
        <a:p>
          <a:r>
            <a:rPr lang="en-US" dirty="0"/>
            <a:t>Develop accessible content on interdisciplinary computing</a:t>
          </a:r>
        </a:p>
      </dgm:t>
    </dgm:pt>
    <dgm:pt modelId="{D49712E4-C73A-474F-ADBF-BB94F245AACA}" type="parTrans" cxnId="{03C912CB-9EA1-4446-A046-02C28AD0B519}">
      <dgm:prSet/>
      <dgm:spPr/>
      <dgm:t>
        <a:bodyPr/>
        <a:lstStyle/>
        <a:p>
          <a:endParaRPr lang="en-US"/>
        </a:p>
      </dgm:t>
    </dgm:pt>
    <dgm:pt modelId="{E361E300-DD94-4E58-BAF3-2DCE9DA1F503}" type="sibTrans" cxnId="{03C912CB-9EA1-4446-A046-02C28AD0B519}">
      <dgm:prSet/>
      <dgm:spPr/>
      <dgm:t>
        <a:bodyPr/>
        <a:lstStyle/>
        <a:p>
          <a:endParaRPr lang="en-US"/>
        </a:p>
      </dgm:t>
    </dgm:pt>
    <dgm:pt modelId="{38B2EF15-CE23-4041-B328-BF4DD5C219F5}">
      <dgm:prSet/>
      <dgm:spPr/>
      <dgm:t>
        <a:bodyPr/>
        <a:lstStyle/>
        <a:p>
          <a:r>
            <a:rPr lang="en-US" dirty="0"/>
            <a:t>Keep making exciting projects and building on Python!</a:t>
          </a:r>
        </a:p>
      </dgm:t>
    </dgm:pt>
    <dgm:pt modelId="{A209EF83-A2A7-446D-ADD5-E8E43AABD0D8}" type="parTrans" cxnId="{FC4267A2-7650-43B1-8501-53D18EA63458}">
      <dgm:prSet/>
      <dgm:spPr/>
      <dgm:t>
        <a:bodyPr/>
        <a:lstStyle/>
        <a:p>
          <a:endParaRPr lang="en-US"/>
        </a:p>
      </dgm:t>
    </dgm:pt>
    <dgm:pt modelId="{AC835799-8A61-43A1-9585-EADC3416A802}" type="sibTrans" cxnId="{FC4267A2-7650-43B1-8501-53D18EA63458}">
      <dgm:prSet/>
      <dgm:spPr/>
      <dgm:t>
        <a:bodyPr/>
        <a:lstStyle/>
        <a:p>
          <a:endParaRPr lang="en-US"/>
        </a:p>
      </dgm:t>
    </dgm:pt>
    <dgm:pt modelId="{E4B93C8E-7408-41BB-867D-317E1DEB1BB9}" type="pres">
      <dgm:prSet presAssocID="{757AEFE5-F2BC-4183-896D-5C4027D6B55A}" presName="root" presStyleCnt="0">
        <dgm:presLayoutVars>
          <dgm:dir/>
          <dgm:resizeHandles val="exact"/>
        </dgm:presLayoutVars>
      </dgm:prSet>
      <dgm:spPr/>
    </dgm:pt>
    <dgm:pt modelId="{52E498B6-38E2-4D02-B612-90660B5FA07B}" type="pres">
      <dgm:prSet presAssocID="{F120F382-82D6-4CBD-8D53-B719F1C878DA}" presName="compNode" presStyleCnt="0"/>
      <dgm:spPr/>
    </dgm:pt>
    <dgm:pt modelId="{CD04F802-A705-4AEF-BF5F-D3A898D29FEC}" type="pres">
      <dgm:prSet presAssocID="{F120F382-82D6-4CBD-8D53-B719F1C878DA}" presName="bgRect" presStyleLbl="bgShp" presStyleIdx="0" presStyleCnt="4"/>
      <dgm:spPr/>
    </dgm:pt>
    <dgm:pt modelId="{5BD5BBB1-6C69-4564-A67A-4BF7EE1A9F88}" type="pres">
      <dgm:prSet presAssocID="{F120F382-82D6-4CBD-8D53-B719F1C878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cturer"/>
        </a:ext>
      </dgm:extLst>
    </dgm:pt>
    <dgm:pt modelId="{5AD2F0D6-66AD-4605-A1A4-DCA7932AECDC}" type="pres">
      <dgm:prSet presAssocID="{F120F382-82D6-4CBD-8D53-B719F1C878DA}" presName="spaceRect" presStyleCnt="0"/>
      <dgm:spPr/>
    </dgm:pt>
    <dgm:pt modelId="{78548790-AA7C-44E9-8DDB-5138376139AA}" type="pres">
      <dgm:prSet presAssocID="{F120F382-82D6-4CBD-8D53-B719F1C878DA}" presName="parTx" presStyleLbl="revTx" presStyleIdx="0" presStyleCnt="4">
        <dgm:presLayoutVars>
          <dgm:chMax val="0"/>
          <dgm:chPref val="0"/>
        </dgm:presLayoutVars>
      </dgm:prSet>
      <dgm:spPr/>
    </dgm:pt>
    <dgm:pt modelId="{9CAFEE61-743D-4CAD-8D3E-7A05061668DB}" type="pres">
      <dgm:prSet presAssocID="{80F4ECFB-2744-4BA2-9189-C0EB28B750E1}" presName="sibTrans" presStyleCnt="0"/>
      <dgm:spPr/>
    </dgm:pt>
    <dgm:pt modelId="{26AD2322-B218-4A3C-8138-E27783C8A869}" type="pres">
      <dgm:prSet presAssocID="{CBA735E2-8642-4657-9C5F-82C493D96242}" presName="compNode" presStyleCnt="0"/>
      <dgm:spPr/>
    </dgm:pt>
    <dgm:pt modelId="{E759AE85-82D0-4A7A-94A4-D499A49724A9}" type="pres">
      <dgm:prSet presAssocID="{CBA735E2-8642-4657-9C5F-82C493D96242}" presName="bgRect" presStyleLbl="bgShp" presStyleIdx="1" presStyleCnt="4"/>
      <dgm:spPr/>
    </dgm:pt>
    <dgm:pt modelId="{9ED38B09-059C-4F8B-8F82-3B7F03B5F020}" type="pres">
      <dgm:prSet presAssocID="{CBA735E2-8642-4657-9C5F-82C493D962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E1008F8D-AA60-46F8-AB52-0389EB4F4BB7}" type="pres">
      <dgm:prSet presAssocID="{CBA735E2-8642-4657-9C5F-82C493D96242}" presName="spaceRect" presStyleCnt="0"/>
      <dgm:spPr/>
    </dgm:pt>
    <dgm:pt modelId="{83829441-DF5B-4D70-8B62-3379BF812D92}" type="pres">
      <dgm:prSet presAssocID="{CBA735E2-8642-4657-9C5F-82C493D96242}" presName="parTx" presStyleLbl="revTx" presStyleIdx="1" presStyleCnt="4">
        <dgm:presLayoutVars>
          <dgm:chMax val="0"/>
          <dgm:chPref val="0"/>
        </dgm:presLayoutVars>
      </dgm:prSet>
      <dgm:spPr/>
    </dgm:pt>
    <dgm:pt modelId="{784EDDB9-39DD-4F65-8402-44A28BBD5371}" type="pres">
      <dgm:prSet presAssocID="{FF206E2B-6F15-4736-9A02-2CF90DE057D7}" presName="sibTrans" presStyleCnt="0"/>
      <dgm:spPr/>
    </dgm:pt>
    <dgm:pt modelId="{C96E9C84-103D-44FE-9398-C4306A4D9775}" type="pres">
      <dgm:prSet presAssocID="{8EE7C68A-2E1A-49AD-AF3D-87439D2F3E1B}" presName="compNode" presStyleCnt="0"/>
      <dgm:spPr/>
    </dgm:pt>
    <dgm:pt modelId="{2791A4BF-D8E7-4AAD-8E40-D662B3621477}" type="pres">
      <dgm:prSet presAssocID="{8EE7C68A-2E1A-49AD-AF3D-87439D2F3E1B}" presName="bgRect" presStyleLbl="bgShp" presStyleIdx="2" presStyleCnt="4"/>
      <dgm:spPr/>
    </dgm:pt>
    <dgm:pt modelId="{357ECEBB-34AC-4193-A4D6-A776B136435C}" type="pres">
      <dgm:prSet presAssocID="{8EE7C68A-2E1A-49AD-AF3D-87439D2F3E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36C7B012-614E-44A1-B8C4-2A53BCCD5DED}" type="pres">
      <dgm:prSet presAssocID="{8EE7C68A-2E1A-49AD-AF3D-87439D2F3E1B}" presName="spaceRect" presStyleCnt="0"/>
      <dgm:spPr/>
    </dgm:pt>
    <dgm:pt modelId="{E5F9BEFC-B154-409F-9C50-ECC9E1C01D56}" type="pres">
      <dgm:prSet presAssocID="{8EE7C68A-2E1A-49AD-AF3D-87439D2F3E1B}" presName="parTx" presStyleLbl="revTx" presStyleIdx="2" presStyleCnt="4">
        <dgm:presLayoutVars>
          <dgm:chMax val="0"/>
          <dgm:chPref val="0"/>
        </dgm:presLayoutVars>
      </dgm:prSet>
      <dgm:spPr/>
    </dgm:pt>
    <dgm:pt modelId="{28D31B44-3AC9-48FC-A13B-E9C0146CDCC1}" type="pres">
      <dgm:prSet presAssocID="{E361E300-DD94-4E58-BAF3-2DCE9DA1F503}" presName="sibTrans" presStyleCnt="0"/>
      <dgm:spPr/>
    </dgm:pt>
    <dgm:pt modelId="{9BC6EF58-0BC2-4DD4-A0EA-61D2EC9BF835}" type="pres">
      <dgm:prSet presAssocID="{38B2EF15-CE23-4041-B328-BF4DD5C219F5}" presName="compNode" presStyleCnt="0"/>
      <dgm:spPr/>
    </dgm:pt>
    <dgm:pt modelId="{8D4C32BE-34FA-48AF-B786-D3FB2CF0AA11}" type="pres">
      <dgm:prSet presAssocID="{38B2EF15-CE23-4041-B328-BF4DD5C219F5}" presName="bgRect" presStyleLbl="bgShp" presStyleIdx="3" presStyleCnt="4"/>
      <dgm:spPr/>
    </dgm:pt>
    <dgm:pt modelId="{0D69E3D5-FDC8-408C-901B-6DB7C2C2821F}" type="pres">
      <dgm:prSet presAssocID="{38B2EF15-CE23-4041-B328-BF4DD5C219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90A339F-AD24-4B90-AFEA-5B5D8A74EFAD}" type="pres">
      <dgm:prSet presAssocID="{38B2EF15-CE23-4041-B328-BF4DD5C219F5}" presName="spaceRect" presStyleCnt="0"/>
      <dgm:spPr/>
    </dgm:pt>
    <dgm:pt modelId="{686E1230-02F6-4858-8532-48E4D1BF97AF}" type="pres">
      <dgm:prSet presAssocID="{38B2EF15-CE23-4041-B328-BF4DD5C219F5}" presName="parTx" presStyleLbl="revTx" presStyleIdx="3" presStyleCnt="4">
        <dgm:presLayoutVars>
          <dgm:chMax val="0"/>
          <dgm:chPref val="0"/>
        </dgm:presLayoutVars>
      </dgm:prSet>
      <dgm:spPr/>
    </dgm:pt>
  </dgm:ptLst>
  <dgm:cxnLst>
    <dgm:cxn modelId="{9349410E-C235-46B1-A271-9E2E964A7051}" type="presOf" srcId="{F120F382-82D6-4CBD-8D53-B719F1C878DA}" destId="{78548790-AA7C-44E9-8DDB-5138376139AA}" srcOrd="0" destOrd="0" presId="urn:microsoft.com/office/officeart/2018/2/layout/IconVerticalSolidList"/>
    <dgm:cxn modelId="{CCA21947-B344-4CE7-804B-18CE8CDFF73E}" type="presOf" srcId="{CBA735E2-8642-4657-9C5F-82C493D96242}" destId="{83829441-DF5B-4D70-8B62-3379BF812D92}" srcOrd="0" destOrd="0" presId="urn:microsoft.com/office/officeart/2018/2/layout/IconVerticalSolidList"/>
    <dgm:cxn modelId="{C8399E71-29ED-4876-B6B8-4473C9ED2E64}" type="presOf" srcId="{757AEFE5-F2BC-4183-896D-5C4027D6B55A}" destId="{E4B93C8E-7408-41BB-867D-317E1DEB1BB9}" srcOrd="0" destOrd="0" presId="urn:microsoft.com/office/officeart/2018/2/layout/IconVerticalSolidList"/>
    <dgm:cxn modelId="{B2E35A73-8852-4FE8-9FA4-18CB8743B539}" type="presOf" srcId="{8EE7C68A-2E1A-49AD-AF3D-87439D2F3E1B}" destId="{E5F9BEFC-B154-409F-9C50-ECC9E1C01D56}" srcOrd="0" destOrd="0" presId="urn:microsoft.com/office/officeart/2018/2/layout/IconVerticalSolidList"/>
    <dgm:cxn modelId="{FC4267A2-7650-43B1-8501-53D18EA63458}" srcId="{757AEFE5-F2BC-4183-896D-5C4027D6B55A}" destId="{38B2EF15-CE23-4041-B328-BF4DD5C219F5}" srcOrd="3" destOrd="0" parTransId="{A209EF83-A2A7-446D-ADD5-E8E43AABD0D8}" sibTransId="{AC835799-8A61-43A1-9585-EADC3416A802}"/>
    <dgm:cxn modelId="{03C912CB-9EA1-4446-A046-02C28AD0B519}" srcId="{757AEFE5-F2BC-4183-896D-5C4027D6B55A}" destId="{8EE7C68A-2E1A-49AD-AF3D-87439D2F3E1B}" srcOrd="2" destOrd="0" parTransId="{D49712E4-C73A-474F-ADBF-BB94F245AACA}" sibTransId="{E361E300-DD94-4E58-BAF3-2DCE9DA1F503}"/>
    <dgm:cxn modelId="{6D7F7FD1-2D85-46CF-8E92-3E83CB41871B}" type="presOf" srcId="{38B2EF15-CE23-4041-B328-BF4DD5C219F5}" destId="{686E1230-02F6-4858-8532-48E4D1BF97AF}" srcOrd="0" destOrd="0" presId="urn:microsoft.com/office/officeart/2018/2/layout/IconVerticalSolidList"/>
    <dgm:cxn modelId="{E55725E4-FDDA-4926-92AF-30255179D8CC}" srcId="{757AEFE5-F2BC-4183-896D-5C4027D6B55A}" destId="{F120F382-82D6-4CBD-8D53-B719F1C878DA}" srcOrd="0" destOrd="0" parTransId="{335E7503-3615-4E2A-9E18-537970AF76D1}" sibTransId="{80F4ECFB-2744-4BA2-9189-C0EB28B750E1}"/>
    <dgm:cxn modelId="{C2939EF3-BE8F-43BE-9261-61491580BCE3}" srcId="{757AEFE5-F2BC-4183-896D-5C4027D6B55A}" destId="{CBA735E2-8642-4657-9C5F-82C493D96242}" srcOrd="1" destOrd="0" parTransId="{153D6B11-6BCC-4B7C-B754-847C1FA88BBF}" sibTransId="{FF206E2B-6F15-4736-9A02-2CF90DE057D7}"/>
    <dgm:cxn modelId="{2E8D04A1-7D40-4D7F-BA92-183DD2CF7C68}" type="presParOf" srcId="{E4B93C8E-7408-41BB-867D-317E1DEB1BB9}" destId="{52E498B6-38E2-4D02-B612-90660B5FA07B}" srcOrd="0" destOrd="0" presId="urn:microsoft.com/office/officeart/2018/2/layout/IconVerticalSolidList"/>
    <dgm:cxn modelId="{7B91F18C-F79D-492A-A188-AFC87C2F8BC3}" type="presParOf" srcId="{52E498B6-38E2-4D02-B612-90660B5FA07B}" destId="{CD04F802-A705-4AEF-BF5F-D3A898D29FEC}" srcOrd="0" destOrd="0" presId="urn:microsoft.com/office/officeart/2018/2/layout/IconVerticalSolidList"/>
    <dgm:cxn modelId="{F7375795-63D5-4759-AEAD-80BEFA6D1E5D}" type="presParOf" srcId="{52E498B6-38E2-4D02-B612-90660B5FA07B}" destId="{5BD5BBB1-6C69-4564-A67A-4BF7EE1A9F88}" srcOrd="1" destOrd="0" presId="urn:microsoft.com/office/officeart/2018/2/layout/IconVerticalSolidList"/>
    <dgm:cxn modelId="{E18EBB23-3155-47AE-87B6-0BAFE74E353C}" type="presParOf" srcId="{52E498B6-38E2-4D02-B612-90660B5FA07B}" destId="{5AD2F0D6-66AD-4605-A1A4-DCA7932AECDC}" srcOrd="2" destOrd="0" presId="urn:microsoft.com/office/officeart/2018/2/layout/IconVerticalSolidList"/>
    <dgm:cxn modelId="{CC8D7278-38E1-4B60-8EF6-E05E74EB35FC}" type="presParOf" srcId="{52E498B6-38E2-4D02-B612-90660B5FA07B}" destId="{78548790-AA7C-44E9-8DDB-5138376139AA}" srcOrd="3" destOrd="0" presId="urn:microsoft.com/office/officeart/2018/2/layout/IconVerticalSolidList"/>
    <dgm:cxn modelId="{E0D7167E-F3B3-4D3C-B7C5-9518DD491320}" type="presParOf" srcId="{E4B93C8E-7408-41BB-867D-317E1DEB1BB9}" destId="{9CAFEE61-743D-4CAD-8D3E-7A05061668DB}" srcOrd="1" destOrd="0" presId="urn:microsoft.com/office/officeart/2018/2/layout/IconVerticalSolidList"/>
    <dgm:cxn modelId="{2067BD67-4D54-4113-9C30-B87A00970089}" type="presParOf" srcId="{E4B93C8E-7408-41BB-867D-317E1DEB1BB9}" destId="{26AD2322-B218-4A3C-8138-E27783C8A869}" srcOrd="2" destOrd="0" presId="urn:microsoft.com/office/officeart/2018/2/layout/IconVerticalSolidList"/>
    <dgm:cxn modelId="{BD146934-A6FA-4D94-8CF3-DA248FB69C60}" type="presParOf" srcId="{26AD2322-B218-4A3C-8138-E27783C8A869}" destId="{E759AE85-82D0-4A7A-94A4-D499A49724A9}" srcOrd="0" destOrd="0" presId="urn:microsoft.com/office/officeart/2018/2/layout/IconVerticalSolidList"/>
    <dgm:cxn modelId="{1E729F02-DBEE-4FE7-96A8-1F4C4F722DFE}" type="presParOf" srcId="{26AD2322-B218-4A3C-8138-E27783C8A869}" destId="{9ED38B09-059C-4F8B-8F82-3B7F03B5F020}" srcOrd="1" destOrd="0" presId="urn:microsoft.com/office/officeart/2018/2/layout/IconVerticalSolidList"/>
    <dgm:cxn modelId="{FC99A4E3-5189-46AF-87A2-959B09984491}" type="presParOf" srcId="{26AD2322-B218-4A3C-8138-E27783C8A869}" destId="{E1008F8D-AA60-46F8-AB52-0389EB4F4BB7}" srcOrd="2" destOrd="0" presId="urn:microsoft.com/office/officeart/2018/2/layout/IconVerticalSolidList"/>
    <dgm:cxn modelId="{BC307830-124A-4353-AE83-8F6E190DB69E}" type="presParOf" srcId="{26AD2322-B218-4A3C-8138-E27783C8A869}" destId="{83829441-DF5B-4D70-8B62-3379BF812D92}" srcOrd="3" destOrd="0" presId="urn:microsoft.com/office/officeart/2018/2/layout/IconVerticalSolidList"/>
    <dgm:cxn modelId="{839430B5-89C4-4C62-A7BE-E9B7B0769C6B}" type="presParOf" srcId="{E4B93C8E-7408-41BB-867D-317E1DEB1BB9}" destId="{784EDDB9-39DD-4F65-8402-44A28BBD5371}" srcOrd="3" destOrd="0" presId="urn:microsoft.com/office/officeart/2018/2/layout/IconVerticalSolidList"/>
    <dgm:cxn modelId="{6EDF3C3B-860B-4B56-9CBD-1F59C0AC13E6}" type="presParOf" srcId="{E4B93C8E-7408-41BB-867D-317E1DEB1BB9}" destId="{C96E9C84-103D-44FE-9398-C4306A4D9775}" srcOrd="4" destOrd="0" presId="urn:microsoft.com/office/officeart/2018/2/layout/IconVerticalSolidList"/>
    <dgm:cxn modelId="{F5FE16D2-898B-48FB-9171-ADAE03E6414A}" type="presParOf" srcId="{C96E9C84-103D-44FE-9398-C4306A4D9775}" destId="{2791A4BF-D8E7-4AAD-8E40-D662B3621477}" srcOrd="0" destOrd="0" presId="urn:microsoft.com/office/officeart/2018/2/layout/IconVerticalSolidList"/>
    <dgm:cxn modelId="{F67F227A-6B90-4155-93A5-2FE3CDEAAFFE}" type="presParOf" srcId="{C96E9C84-103D-44FE-9398-C4306A4D9775}" destId="{357ECEBB-34AC-4193-A4D6-A776B136435C}" srcOrd="1" destOrd="0" presId="urn:microsoft.com/office/officeart/2018/2/layout/IconVerticalSolidList"/>
    <dgm:cxn modelId="{E8DB2324-D327-43A7-84CD-60F1A9CED747}" type="presParOf" srcId="{C96E9C84-103D-44FE-9398-C4306A4D9775}" destId="{36C7B012-614E-44A1-B8C4-2A53BCCD5DED}" srcOrd="2" destOrd="0" presId="urn:microsoft.com/office/officeart/2018/2/layout/IconVerticalSolidList"/>
    <dgm:cxn modelId="{EFCE5F13-11EB-4A9F-A661-08ECDB9942D5}" type="presParOf" srcId="{C96E9C84-103D-44FE-9398-C4306A4D9775}" destId="{E5F9BEFC-B154-409F-9C50-ECC9E1C01D56}" srcOrd="3" destOrd="0" presId="urn:microsoft.com/office/officeart/2018/2/layout/IconVerticalSolidList"/>
    <dgm:cxn modelId="{0BBFD271-A4B0-4B03-94B8-FA5D1DB9131B}" type="presParOf" srcId="{E4B93C8E-7408-41BB-867D-317E1DEB1BB9}" destId="{28D31B44-3AC9-48FC-A13B-E9C0146CDCC1}" srcOrd="5" destOrd="0" presId="urn:microsoft.com/office/officeart/2018/2/layout/IconVerticalSolidList"/>
    <dgm:cxn modelId="{35CB9754-A81A-4103-A372-FCE8771E699E}" type="presParOf" srcId="{E4B93C8E-7408-41BB-867D-317E1DEB1BB9}" destId="{9BC6EF58-0BC2-4DD4-A0EA-61D2EC9BF835}" srcOrd="6" destOrd="0" presId="urn:microsoft.com/office/officeart/2018/2/layout/IconVerticalSolidList"/>
    <dgm:cxn modelId="{50A301AE-65D9-45B5-B44A-49E9F62036B2}" type="presParOf" srcId="{9BC6EF58-0BC2-4DD4-A0EA-61D2EC9BF835}" destId="{8D4C32BE-34FA-48AF-B786-D3FB2CF0AA11}" srcOrd="0" destOrd="0" presId="urn:microsoft.com/office/officeart/2018/2/layout/IconVerticalSolidList"/>
    <dgm:cxn modelId="{DD89A3DF-888A-47F4-B88A-DB2BA72392A5}" type="presParOf" srcId="{9BC6EF58-0BC2-4DD4-A0EA-61D2EC9BF835}" destId="{0D69E3D5-FDC8-408C-901B-6DB7C2C2821F}" srcOrd="1" destOrd="0" presId="urn:microsoft.com/office/officeart/2018/2/layout/IconVerticalSolidList"/>
    <dgm:cxn modelId="{0B72E493-D3CD-4E05-989E-95E4BAC84C38}" type="presParOf" srcId="{9BC6EF58-0BC2-4DD4-A0EA-61D2EC9BF835}" destId="{790A339F-AD24-4B90-AFEA-5B5D8A74EFAD}" srcOrd="2" destOrd="0" presId="urn:microsoft.com/office/officeart/2018/2/layout/IconVerticalSolidList"/>
    <dgm:cxn modelId="{96A60CE3-7AE2-459A-8948-8C8B7B54A829}" type="presParOf" srcId="{9BC6EF58-0BC2-4DD4-A0EA-61D2EC9BF835}" destId="{686E1230-02F6-4858-8532-48E4D1BF97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0694-98AB-476A-9427-E5619276ECF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AD84181-77E8-4B71-A5B4-4B843D52CAE9}">
      <dgm:prSet/>
      <dgm:spPr/>
      <dgm:t>
        <a:bodyPr/>
        <a:lstStyle/>
        <a:p>
          <a:pPr>
            <a:defRPr cap="all"/>
          </a:pPr>
          <a:r>
            <a:rPr lang="en-US" dirty="0"/>
            <a:t>Instructor Bottlenecks</a:t>
          </a:r>
          <a:r>
            <a:rPr lang="en-US" baseline="30000" dirty="0"/>
            <a:t>[7]</a:t>
          </a:r>
          <a:endParaRPr lang="en-US" dirty="0"/>
        </a:p>
      </dgm:t>
    </dgm:pt>
    <dgm:pt modelId="{E3E40CC5-9FC4-4B39-9FE7-516771552096}" type="parTrans" cxnId="{80DBEDBB-DEED-467B-84BE-95DFB5D67584}">
      <dgm:prSet/>
      <dgm:spPr/>
      <dgm:t>
        <a:bodyPr/>
        <a:lstStyle/>
        <a:p>
          <a:endParaRPr lang="en-US"/>
        </a:p>
      </dgm:t>
    </dgm:pt>
    <dgm:pt modelId="{D2FB0781-4548-4841-B636-DB2581FB3067}" type="sibTrans" cxnId="{80DBEDBB-DEED-467B-84BE-95DFB5D67584}">
      <dgm:prSet/>
      <dgm:spPr/>
      <dgm:t>
        <a:bodyPr/>
        <a:lstStyle/>
        <a:p>
          <a:endParaRPr lang="en-US"/>
        </a:p>
      </dgm:t>
    </dgm:pt>
    <dgm:pt modelId="{146AE01D-C425-409F-908C-7D9A3BBD3022}">
      <dgm:prSet/>
      <dgm:spPr/>
      <dgm:t>
        <a:bodyPr/>
        <a:lstStyle/>
        <a:p>
          <a:pPr>
            <a:defRPr cap="all"/>
          </a:pPr>
          <a:r>
            <a:rPr lang="en-US" dirty="0"/>
            <a:t>Social Stigma</a:t>
          </a:r>
          <a:r>
            <a:rPr lang="en-US" baseline="30000" dirty="0"/>
            <a:t>[8]</a:t>
          </a:r>
          <a:endParaRPr lang="en-US" dirty="0"/>
        </a:p>
      </dgm:t>
    </dgm:pt>
    <dgm:pt modelId="{5A2F8DD0-2E5E-4338-9E8D-F2E94692ECF3}" type="parTrans" cxnId="{B9AEBC05-F5F0-4E50-B991-6B3C147CB504}">
      <dgm:prSet/>
      <dgm:spPr/>
      <dgm:t>
        <a:bodyPr/>
        <a:lstStyle/>
        <a:p>
          <a:endParaRPr lang="en-US"/>
        </a:p>
      </dgm:t>
    </dgm:pt>
    <dgm:pt modelId="{D6968202-B93C-4E12-B096-A52FD6905542}" type="sibTrans" cxnId="{B9AEBC05-F5F0-4E50-B991-6B3C147CB504}">
      <dgm:prSet/>
      <dgm:spPr/>
      <dgm:t>
        <a:bodyPr/>
        <a:lstStyle/>
        <a:p>
          <a:endParaRPr lang="en-US"/>
        </a:p>
      </dgm:t>
    </dgm:pt>
    <dgm:pt modelId="{9EDCADB8-6219-41D8-AB21-7F490CA494EA}">
      <dgm:prSet/>
      <dgm:spPr/>
      <dgm:t>
        <a:bodyPr/>
        <a:lstStyle/>
        <a:p>
          <a:pPr>
            <a:defRPr cap="all"/>
          </a:pPr>
          <a:r>
            <a:rPr lang="en-US" dirty="0"/>
            <a:t>Resource Access</a:t>
          </a:r>
          <a:r>
            <a:rPr lang="en-US" baseline="30000" dirty="0"/>
            <a:t>[9]</a:t>
          </a:r>
          <a:endParaRPr lang="en-US" dirty="0"/>
        </a:p>
      </dgm:t>
    </dgm:pt>
    <dgm:pt modelId="{4C618B9B-0E77-45DB-83F5-375ACF9B25F1}" type="parTrans" cxnId="{A78F1A9E-E85A-4998-8B37-48D381B82183}">
      <dgm:prSet/>
      <dgm:spPr/>
      <dgm:t>
        <a:bodyPr/>
        <a:lstStyle/>
        <a:p>
          <a:endParaRPr lang="en-US"/>
        </a:p>
      </dgm:t>
    </dgm:pt>
    <dgm:pt modelId="{FD3FDECE-24EE-408D-B2AC-FFBDFC562857}" type="sibTrans" cxnId="{A78F1A9E-E85A-4998-8B37-48D381B82183}">
      <dgm:prSet/>
      <dgm:spPr/>
      <dgm:t>
        <a:bodyPr/>
        <a:lstStyle/>
        <a:p>
          <a:endParaRPr lang="en-US"/>
        </a:p>
      </dgm:t>
    </dgm:pt>
    <dgm:pt modelId="{5B6D139A-904E-480C-8D18-C4AE72881901}" type="pres">
      <dgm:prSet presAssocID="{82F30694-98AB-476A-9427-E5619276ECFE}" presName="root" presStyleCnt="0">
        <dgm:presLayoutVars>
          <dgm:dir/>
          <dgm:resizeHandles val="exact"/>
        </dgm:presLayoutVars>
      </dgm:prSet>
      <dgm:spPr/>
    </dgm:pt>
    <dgm:pt modelId="{3DA73211-87A0-4EE9-8D4D-E88FA5CC0537}" type="pres">
      <dgm:prSet presAssocID="{FAD84181-77E8-4B71-A5B4-4B843D52CAE9}" presName="compNode" presStyleCnt="0"/>
      <dgm:spPr/>
    </dgm:pt>
    <dgm:pt modelId="{AED21EE9-44D8-4C48-8B06-27A9C7558BFB}" type="pres">
      <dgm:prSet presAssocID="{FAD84181-77E8-4B71-A5B4-4B843D52CAE9}" presName="iconBgRect" presStyleLbl="bgShp" presStyleIdx="0" presStyleCnt="3"/>
      <dgm:spPr/>
    </dgm:pt>
    <dgm:pt modelId="{79E71A83-5AA7-478B-9619-6B0FA32607AA}" type="pres">
      <dgm:prSet presAssocID="{FAD84181-77E8-4B71-A5B4-4B843D52CA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B31C7F5C-0506-46FB-A82F-AB68E2E2FF73}" type="pres">
      <dgm:prSet presAssocID="{FAD84181-77E8-4B71-A5B4-4B843D52CAE9}" presName="spaceRect" presStyleCnt="0"/>
      <dgm:spPr/>
    </dgm:pt>
    <dgm:pt modelId="{2291B845-52CE-49CE-AB2C-01ECA1C130B1}" type="pres">
      <dgm:prSet presAssocID="{FAD84181-77E8-4B71-A5B4-4B843D52CAE9}" presName="textRect" presStyleLbl="revTx" presStyleIdx="0" presStyleCnt="3">
        <dgm:presLayoutVars>
          <dgm:chMax val="1"/>
          <dgm:chPref val="1"/>
        </dgm:presLayoutVars>
      </dgm:prSet>
      <dgm:spPr/>
    </dgm:pt>
    <dgm:pt modelId="{17A02E9E-6FAE-4147-BDAA-80192D317B50}" type="pres">
      <dgm:prSet presAssocID="{D2FB0781-4548-4841-B636-DB2581FB3067}" presName="sibTrans" presStyleCnt="0"/>
      <dgm:spPr/>
    </dgm:pt>
    <dgm:pt modelId="{7D96244D-E26A-460A-9C02-C196955845F1}" type="pres">
      <dgm:prSet presAssocID="{146AE01D-C425-409F-908C-7D9A3BBD3022}" presName="compNode" presStyleCnt="0"/>
      <dgm:spPr/>
    </dgm:pt>
    <dgm:pt modelId="{31799E87-B70B-4459-AB61-5CF25961A1D4}" type="pres">
      <dgm:prSet presAssocID="{146AE01D-C425-409F-908C-7D9A3BBD3022}" presName="iconBgRect" presStyleLbl="bgShp" presStyleIdx="1" presStyleCnt="3"/>
      <dgm:spPr/>
    </dgm:pt>
    <dgm:pt modelId="{A3962E2A-1773-431C-9AF8-A94FE9FDEAAD}" type="pres">
      <dgm:prSet presAssocID="{146AE01D-C425-409F-908C-7D9A3BBD30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3BCD9B-60E4-4FDF-8F50-A56C8C8578E4}" type="pres">
      <dgm:prSet presAssocID="{146AE01D-C425-409F-908C-7D9A3BBD3022}" presName="spaceRect" presStyleCnt="0"/>
      <dgm:spPr/>
    </dgm:pt>
    <dgm:pt modelId="{97F511EA-03D2-48E1-B5F2-7A3DCB133D7F}" type="pres">
      <dgm:prSet presAssocID="{146AE01D-C425-409F-908C-7D9A3BBD3022}" presName="textRect" presStyleLbl="revTx" presStyleIdx="1" presStyleCnt="3">
        <dgm:presLayoutVars>
          <dgm:chMax val="1"/>
          <dgm:chPref val="1"/>
        </dgm:presLayoutVars>
      </dgm:prSet>
      <dgm:spPr/>
    </dgm:pt>
    <dgm:pt modelId="{1D41F96A-A550-41D9-9F70-7FD74F129537}" type="pres">
      <dgm:prSet presAssocID="{D6968202-B93C-4E12-B096-A52FD6905542}" presName="sibTrans" presStyleCnt="0"/>
      <dgm:spPr/>
    </dgm:pt>
    <dgm:pt modelId="{CDB766A7-C356-47AA-8EC9-D353F81A7278}" type="pres">
      <dgm:prSet presAssocID="{9EDCADB8-6219-41D8-AB21-7F490CA494EA}" presName="compNode" presStyleCnt="0"/>
      <dgm:spPr/>
    </dgm:pt>
    <dgm:pt modelId="{9CFF313A-DCFD-4132-9F0D-DF4FDEDBAE88}" type="pres">
      <dgm:prSet presAssocID="{9EDCADB8-6219-41D8-AB21-7F490CA494EA}" presName="iconBgRect" presStyleLbl="bgShp" presStyleIdx="2" presStyleCnt="3"/>
      <dgm:spPr/>
    </dgm:pt>
    <dgm:pt modelId="{B875D463-FF7F-456D-9046-C4B01409473B}" type="pres">
      <dgm:prSet presAssocID="{9EDCADB8-6219-41D8-AB21-7F490CA494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A86F537F-0215-474C-A1CA-AED17A8914BC}" type="pres">
      <dgm:prSet presAssocID="{9EDCADB8-6219-41D8-AB21-7F490CA494EA}" presName="spaceRect" presStyleCnt="0"/>
      <dgm:spPr/>
    </dgm:pt>
    <dgm:pt modelId="{CEE61B07-F452-40EF-AE7E-BCACD96ABE73}" type="pres">
      <dgm:prSet presAssocID="{9EDCADB8-6219-41D8-AB21-7F490CA494EA}" presName="textRect" presStyleLbl="revTx" presStyleIdx="2" presStyleCnt="3">
        <dgm:presLayoutVars>
          <dgm:chMax val="1"/>
          <dgm:chPref val="1"/>
        </dgm:presLayoutVars>
      </dgm:prSet>
      <dgm:spPr/>
    </dgm:pt>
  </dgm:ptLst>
  <dgm:cxnLst>
    <dgm:cxn modelId="{B9AEBC05-F5F0-4E50-B991-6B3C147CB504}" srcId="{82F30694-98AB-476A-9427-E5619276ECFE}" destId="{146AE01D-C425-409F-908C-7D9A3BBD3022}" srcOrd="1" destOrd="0" parTransId="{5A2F8DD0-2E5E-4338-9E8D-F2E94692ECF3}" sibTransId="{D6968202-B93C-4E12-B096-A52FD6905542}"/>
    <dgm:cxn modelId="{21EC432D-7C38-4A63-9BBF-483FB2E3436E}" type="presOf" srcId="{146AE01D-C425-409F-908C-7D9A3BBD3022}" destId="{97F511EA-03D2-48E1-B5F2-7A3DCB133D7F}" srcOrd="0" destOrd="0" presId="urn:microsoft.com/office/officeart/2018/5/layout/IconCircleLabelList"/>
    <dgm:cxn modelId="{0EDF347C-5F1D-4E0E-A9A0-E4A8BB084BD5}" type="presOf" srcId="{FAD84181-77E8-4B71-A5B4-4B843D52CAE9}" destId="{2291B845-52CE-49CE-AB2C-01ECA1C130B1}" srcOrd="0" destOrd="0" presId="urn:microsoft.com/office/officeart/2018/5/layout/IconCircleLabelList"/>
    <dgm:cxn modelId="{AAD42397-E1CA-4106-AF14-25E156AF59A3}" type="presOf" srcId="{82F30694-98AB-476A-9427-E5619276ECFE}" destId="{5B6D139A-904E-480C-8D18-C4AE72881901}" srcOrd="0" destOrd="0" presId="urn:microsoft.com/office/officeart/2018/5/layout/IconCircleLabelList"/>
    <dgm:cxn modelId="{A78F1A9E-E85A-4998-8B37-48D381B82183}" srcId="{82F30694-98AB-476A-9427-E5619276ECFE}" destId="{9EDCADB8-6219-41D8-AB21-7F490CA494EA}" srcOrd="2" destOrd="0" parTransId="{4C618B9B-0E77-45DB-83F5-375ACF9B25F1}" sibTransId="{FD3FDECE-24EE-408D-B2AC-FFBDFC562857}"/>
    <dgm:cxn modelId="{80DBEDBB-DEED-467B-84BE-95DFB5D67584}" srcId="{82F30694-98AB-476A-9427-E5619276ECFE}" destId="{FAD84181-77E8-4B71-A5B4-4B843D52CAE9}" srcOrd="0" destOrd="0" parTransId="{E3E40CC5-9FC4-4B39-9FE7-516771552096}" sibTransId="{D2FB0781-4548-4841-B636-DB2581FB3067}"/>
    <dgm:cxn modelId="{A332F8D5-630B-4CED-B961-AE271E7730C1}" type="presOf" srcId="{9EDCADB8-6219-41D8-AB21-7F490CA494EA}" destId="{CEE61B07-F452-40EF-AE7E-BCACD96ABE73}" srcOrd="0" destOrd="0" presId="urn:microsoft.com/office/officeart/2018/5/layout/IconCircleLabelList"/>
    <dgm:cxn modelId="{51C901BF-0760-4B82-942C-C2D15E022EEF}" type="presParOf" srcId="{5B6D139A-904E-480C-8D18-C4AE72881901}" destId="{3DA73211-87A0-4EE9-8D4D-E88FA5CC0537}" srcOrd="0" destOrd="0" presId="urn:microsoft.com/office/officeart/2018/5/layout/IconCircleLabelList"/>
    <dgm:cxn modelId="{CDC61092-A47A-4F2E-A6C2-F58D2012FF84}" type="presParOf" srcId="{3DA73211-87A0-4EE9-8D4D-E88FA5CC0537}" destId="{AED21EE9-44D8-4C48-8B06-27A9C7558BFB}" srcOrd="0" destOrd="0" presId="urn:microsoft.com/office/officeart/2018/5/layout/IconCircleLabelList"/>
    <dgm:cxn modelId="{014B0A34-FCCE-4FB3-B2DC-A65C937077E5}" type="presParOf" srcId="{3DA73211-87A0-4EE9-8D4D-E88FA5CC0537}" destId="{79E71A83-5AA7-478B-9619-6B0FA32607AA}" srcOrd="1" destOrd="0" presId="urn:microsoft.com/office/officeart/2018/5/layout/IconCircleLabelList"/>
    <dgm:cxn modelId="{0BADD54B-B9C7-421F-8B2C-250282C3F12F}" type="presParOf" srcId="{3DA73211-87A0-4EE9-8D4D-E88FA5CC0537}" destId="{B31C7F5C-0506-46FB-A82F-AB68E2E2FF73}" srcOrd="2" destOrd="0" presId="urn:microsoft.com/office/officeart/2018/5/layout/IconCircleLabelList"/>
    <dgm:cxn modelId="{3F0C0C40-91E4-473D-A6DF-88F374E04416}" type="presParOf" srcId="{3DA73211-87A0-4EE9-8D4D-E88FA5CC0537}" destId="{2291B845-52CE-49CE-AB2C-01ECA1C130B1}" srcOrd="3" destOrd="0" presId="urn:microsoft.com/office/officeart/2018/5/layout/IconCircleLabelList"/>
    <dgm:cxn modelId="{38156C5A-4584-4BB4-A757-711A185C931E}" type="presParOf" srcId="{5B6D139A-904E-480C-8D18-C4AE72881901}" destId="{17A02E9E-6FAE-4147-BDAA-80192D317B50}" srcOrd="1" destOrd="0" presId="urn:microsoft.com/office/officeart/2018/5/layout/IconCircleLabelList"/>
    <dgm:cxn modelId="{C8E26F3A-334E-4BFB-90A2-03E2F382AD90}" type="presParOf" srcId="{5B6D139A-904E-480C-8D18-C4AE72881901}" destId="{7D96244D-E26A-460A-9C02-C196955845F1}" srcOrd="2" destOrd="0" presId="urn:microsoft.com/office/officeart/2018/5/layout/IconCircleLabelList"/>
    <dgm:cxn modelId="{6419EFD6-F394-4002-BC23-91DAB4C3EA5D}" type="presParOf" srcId="{7D96244D-E26A-460A-9C02-C196955845F1}" destId="{31799E87-B70B-4459-AB61-5CF25961A1D4}" srcOrd="0" destOrd="0" presId="urn:microsoft.com/office/officeart/2018/5/layout/IconCircleLabelList"/>
    <dgm:cxn modelId="{9DDDF443-955A-44F5-937D-2ECB598F79E2}" type="presParOf" srcId="{7D96244D-E26A-460A-9C02-C196955845F1}" destId="{A3962E2A-1773-431C-9AF8-A94FE9FDEAAD}" srcOrd="1" destOrd="0" presId="urn:microsoft.com/office/officeart/2018/5/layout/IconCircleLabelList"/>
    <dgm:cxn modelId="{0598F587-456E-47F9-A05A-28D2AC138C80}" type="presParOf" srcId="{7D96244D-E26A-460A-9C02-C196955845F1}" destId="{503BCD9B-60E4-4FDF-8F50-A56C8C8578E4}" srcOrd="2" destOrd="0" presId="urn:microsoft.com/office/officeart/2018/5/layout/IconCircleLabelList"/>
    <dgm:cxn modelId="{7FBC839A-C7D7-49BD-924E-5F3ACAD274BF}" type="presParOf" srcId="{7D96244D-E26A-460A-9C02-C196955845F1}" destId="{97F511EA-03D2-48E1-B5F2-7A3DCB133D7F}" srcOrd="3" destOrd="0" presId="urn:microsoft.com/office/officeart/2018/5/layout/IconCircleLabelList"/>
    <dgm:cxn modelId="{C01DD317-1330-4234-9ADF-FF8AC6DB2FEA}" type="presParOf" srcId="{5B6D139A-904E-480C-8D18-C4AE72881901}" destId="{1D41F96A-A550-41D9-9F70-7FD74F129537}" srcOrd="3" destOrd="0" presId="urn:microsoft.com/office/officeart/2018/5/layout/IconCircleLabelList"/>
    <dgm:cxn modelId="{D140E951-E182-4583-B10C-3ED57EE34428}" type="presParOf" srcId="{5B6D139A-904E-480C-8D18-C4AE72881901}" destId="{CDB766A7-C356-47AA-8EC9-D353F81A7278}" srcOrd="4" destOrd="0" presId="urn:microsoft.com/office/officeart/2018/5/layout/IconCircleLabelList"/>
    <dgm:cxn modelId="{DFA5256C-A4EB-4EF4-9457-F0B53850C88C}" type="presParOf" srcId="{CDB766A7-C356-47AA-8EC9-D353F81A7278}" destId="{9CFF313A-DCFD-4132-9F0D-DF4FDEDBAE88}" srcOrd="0" destOrd="0" presId="urn:microsoft.com/office/officeart/2018/5/layout/IconCircleLabelList"/>
    <dgm:cxn modelId="{FFE61218-361F-4A6B-B80B-5EECFEE38140}" type="presParOf" srcId="{CDB766A7-C356-47AA-8EC9-D353F81A7278}" destId="{B875D463-FF7F-456D-9046-C4B01409473B}" srcOrd="1" destOrd="0" presId="urn:microsoft.com/office/officeart/2018/5/layout/IconCircleLabelList"/>
    <dgm:cxn modelId="{BEAD604A-03C4-4656-AF64-FE3999EA532F}" type="presParOf" srcId="{CDB766A7-C356-47AA-8EC9-D353F81A7278}" destId="{A86F537F-0215-474C-A1CA-AED17A8914BC}" srcOrd="2" destOrd="0" presId="urn:microsoft.com/office/officeart/2018/5/layout/IconCircleLabelList"/>
    <dgm:cxn modelId="{6A52C506-CD71-4D5C-B89A-500F6A8C76D8}" type="presParOf" srcId="{CDB766A7-C356-47AA-8EC9-D353F81A7278}" destId="{CEE61B07-F452-40EF-AE7E-BCACD96ABE7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BDB2A9-33AE-4504-B609-48BC6F21F4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DD6AAB-8998-4FF2-87B9-E2CB06D05805}">
      <dgm:prSet/>
      <dgm:spPr/>
      <dgm:t>
        <a:bodyPr/>
        <a:lstStyle/>
        <a:p>
          <a:r>
            <a:rPr lang="en-US" dirty="0"/>
            <a:t>English Class: understand, analyze data visualizations</a:t>
          </a:r>
        </a:p>
      </dgm:t>
    </dgm:pt>
    <dgm:pt modelId="{C52FA25F-1FBD-48E5-9581-F024AC9CABA2}" type="parTrans" cxnId="{88D6FEDA-CBD1-43A6-94AC-0665FF12802E}">
      <dgm:prSet/>
      <dgm:spPr/>
      <dgm:t>
        <a:bodyPr/>
        <a:lstStyle/>
        <a:p>
          <a:endParaRPr lang="en-US"/>
        </a:p>
      </dgm:t>
    </dgm:pt>
    <dgm:pt modelId="{753F9E38-A34F-4D9D-A97A-D07FEE1CBF19}" type="sibTrans" cxnId="{88D6FEDA-CBD1-43A6-94AC-0665FF12802E}">
      <dgm:prSet/>
      <dgm:spPr/>
      <dgm:t>
        <a:bodyPr/>
        <a:lstStyle/>
        <a:p>
          <a:endParaRPr lang="en-US"/>
        </a:p>
      </dgm:t>
    </dgm:pt>
    <dgm:pt modelId="{66AF90DD-5CB0-4336-AE2D-6E2DE8FAC189}">
      <dgm:prSet/>
      <dgm:spPr/>
      <dgm:t>
        <a:bodyPr/>
        <a:lstStyle/>
        <a:p>
          <a:r>
            <a:rPr lang="en-US" dirty="0"/>
            <a:t>Math Class: Communicate work formally</a:t>
          </a:r>
        </a:p>
      </dgm:t>
    </dgm:pt>
    <dgm:pt modelId="{6D734B4E-6D67-403A-A6F8-0A9BC9C4497B}" type="parTrans" cxnId="{0734F511-FA03-4FF3-BAC7-59A118D6ECE0}">
      <dgm:prSet/>
      <dgm:spPr/>
      <dgm:t>
        <a:bodyPr/>
        <a:lstStyle/>
        <a:p>
          <a:endParaRPr lang="en-US"/>
        </a:p>
      </dgm:t>
    </dgm:pt>
    <dgm:pt modelId="{FE38D0B3-7DEA-454B-B3EC-5D8D65B5792A}" type="sibTrans" cxnId="{0734F511-FA03-4FF3-BAC7-59A118D6ECE0}">
      <dgm:prSet/>
      <dgm:spPr/>
      <dgm:t>
        <a:bodyPr/>
        <a:lstStyle/>
        <a:p>
          <a:endParaRPr lang="en-US"/>
        </a:p>
      </dgm:t>
    </dgm:pt>
    <dgm:pt modelId="{7333C875-1FDB-4EF9-8D65-63E00749AB4E}">
      <dgm:prSet/>
      <dgm:spPr/>
      <dgm:t>
        <a:bodyPr/>
        <a:lstStyle/>
        <a:p>
          <a:r>
            <a:rPr lang="en-US" dirty="0"/>
            <a:t>Do these other fields connect more naturally?</a:t>
          </a:r>
        </a:p>
      </dgm:t>
    </dgm:pt>
    <dgm:pt modelId="{91B57D58-9A4C-4CBC-9E93-78D1A2178B50}" type="parTrans" cxnId="{11FA7290-7599-4DDF-8287-76FB0205573C}">
      <dgm:prSet/>
      <dgm:spPr/>
      <dgm:t>
        <a:bodyPr/>
        <a:lstStyle/>
        <a:p>
          <a:endParaRPr lang="en-US"/>
        </a:p>
      </dgm:t>
    </dgm:pt>
    <dgm:pt modelId="{D0E35624-CCD5-451D-8DEF-D9CAFB59C392}" type="sibTrans" cxnId="{11FA7290-7599-4DDF-8287-76FB0205573C}">
      <dgm:prSet/>
      <dgm:spPr/>
      <dgm:t>
        <a:bodyPr/>
        <a:lstStyle/>
        <a:p>
          <a:endParaRPr lang="en-US"/>
        </a:p>
      </dgm:t>
    </dgm:pt>
    <dgm:pt modelId="{78AEA425-1DF0-4943-8C58-DCA911A33212}" type="pres">
      <dgm:prSet presAssocID="{F4BDB2A9-33AE-4504-B609-48BC6F21F428}" presName="root" presStyleCnt="0">
        <dgm:presLayoutVars>
          <dgm:dir/>
          <dgm:resizeHandles val="exact"/>
        </dgm:presLayoutVars>
      </dgm:prSet>
      <dgm:spPr/>
    </dgm:pt>
    <dgm:pt modelId="{2FEC7067-9126-44DF-A2F6-4BE553B59860}" type="pres">
      <dgm:prSet presAssocID="{87DD6AAB-8998-4FF2-87B9-E2CB06D05805}" presName="compNode" presStyleCnt="0"/>
      <dgm:spPr/>
    </dgm:pt>
    <dgm:pt modelId="{0210303E-F525-4563-8F6A-51C792D31425}" type="pres">
      <dgm:prSet presAssocID="{87DD6AAB-8998-4FF2-87B9-E2CB06D05805}" presName="bgRect" presStyleLbl="bgShp" presStyleIdx="0" presStyleCnt="3"/>
      <dgm:spPr/>
    </dgm:pt>
    <dgm:pt modelId="{407BC027-D1B6-47E9-BD3E-E65442C74C01}" type="pres">
      <dgm:prSet presAssocID="{87DD6AAB-8998-4FF2-87B9-E2CB06D058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20511ECF-916B-4709-B476-15D8D2BE8061}" type="pres">
      <dgm:prSet presAssocID="{87DD6AAB-8998-4FF2-87B9-E2CB06D05805}" presName="spaceRect" presStyleCnt="0"/>
      <dgm:spPr/>
    </dgm:pt>
    <dgm:pt modelId="{008354C7-40E9-4832-AAB0-EA641254E894}" type="pres">
      <dgm:prSet presAssocID="{87DD6AAB-8998-4FF2-87B9-E2CB06D05805}" presName="parTx" presStyleLbl="revTx" presStyleIdx="0" presStyleCnt="3">
        <dgm:presLayoutVars>
          <dgm:chMax val="0"/>
          <dgm:chPref val="0"/>
        </dgm:presLayoutVars>
      </dgm:prSet>
      <dgm:spPr/>
    </dgm:pt>
    <dgm:pt modelId="{9DEB97B5-0C03-474C-961E-6B6F342BF035}" type="pres">
      <dgm:prSet presAssocID="{753F9E38-A34F-4D9D-A97A-D07FEE1CBF19}" presName="sibTrans" presStyleCnt="0"/>
      <dgm:spPr/>
    </dgm:pt>
    <dgm:pt modelId="{2DA2C85C-F5D4-47DF-84B3-B5CAF58CF50F}" type="pres">
      <dgm:prSet presAssocID="{66AF90DD-5CB0-4336-AE2D-6E2DE8FAC189}" presName="compNode" presStyleCnt="0"/>
      <dgm:spPr/>
    </dgm:pt>
    <dgm:pt modelId="{C68BA781-BB4D-497F-86C1-99A4B803E00F}" type="pres">
      <dgm:prSet presAssocID="{66AF90DD-5CB0-4336-AE2D-6E2DE8FAC189}" presName="bgRect" presStyleLbl="bgShp" presStyleIdx="1" presStyleCnt="3"/>
      <dgm:spPr/>
    </dgm:pt>
    <dgm:pt modelId="{953E34BA-20B8-4AE0-86CE-E20414B153FC}" type="pres">
      <dgm:prSet presAssocID="{66AF90DD-5CB0-4336-AE2D-6E2DE8FAC1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AE0AA70D-3257-4B5B-93F4-0E1142D0AE1D}" type="pres">
      <dgm:prSet presAssocID="{66AF90DD-5CB0-4336-AE2D-6E2DE8FAC189}" presName="spaceRect" presStyleCnt="0"/>
      <dgm:spPr/>
    </dgm:pt>
    <dgm:pt modelId="{427A829A-6990-4196-9639-E6DD6765317E}" type="pres">
      <dgm:prSet presAssocID="{66AF90DD-5CB0-4336-AE2D-6E2DE8FAC189}" presName="parTx" presStyleLbl="revTx" presStyleIdx="1" presStyleCnt="3">
        <dgm:presLayoutVars>
          <dgm:chMax val="0"/>
          <dgm:chPref val="0"/>
        </dgm:presLayoutVars>
      </dgm:prSet>
      <dgm:spPr/>
    </dgm:pt>
    <dgm:pt modelId="{8F5D7260-C003-40FD-9A90-D28D1DA391B7}" type="pres">
      <dgm:prSet presAssocID="{FE38D0B3-7DEA-454B-B3EC-5D8D65B5792A}" presName="sibTrans" presStyleCnt="0"/>
      <dgm:spPr/>
    </dgm:pt>
    <dgm:pt modelId="{FA2FD2CE-F932-45E7-9EB2-945D42E11090}" type="pres">
      <dgm:prSet presAssocID="{7333C875-1FDB-4EF9-8D65-63E00749AB4E}" presName="compNode" presStyleCnt="0"/>
      <dgm:spPr/>
    </dgm:pt>
    <dgm:pt modelId="{1751EAE6-1390-461E-B8BF-13C48AF7DA03}" type="pres">
      <dgm:prSet presAssocID="{7333C875-1FDB-4EF9-8D65-63E00749AB4E}" presName="bgRect" presStyleLbl="bgShp" presStyleIdx="2" presStyleCnt="3"/>
      <dgm:spPr/>
    </dgm:pt>
    <dgm:pt modelId="{36D2FD1F-5D3E-4116-B9B3-114AB150DCEB}" type="pres">
      <dgm:prSet presAssocID="{7333C875-1FDB-4EF9-8D65-63E00749AB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E34014A8-5C60-4EB7-8103-7477B965A498}" type="pres">
      <dgm:prSet presAssocID="{7333C875-1FDB-4EF9-8D65-63E00749AB4E}" presName="spaceRect" presStyleCnt="0"/>
      <dgm:spPr/>
    </dgm:pt>
    <dgm:pt modelId="{F6A08FC4-40EB-422F-A3D9-754CCA371F57}" type="pres">
      <dgm:prSet presAssocID="{7333C875-1FDB-4EF9-8D65-63E00749AB4E}" presName="parTx" presStyleLbl="revTx" presStyleIdx="2" presStyleCnt="3">
        <dgm:presLayoutVars>
          <dgm:chMax val="0"/>
          <dgm:chPref val="0"/>
        </dgm:presLayoutVars>
      </dgm:prSet>
      <dgm:spPr/>
    </dgm:pt>
  </dgm:ptLst>
  <dgm:cxnLst>
    <dgm:cxn modelId="{0734F511-FA03-4FF3-BAC7-59A118D6ECE0}" srcId="{F4BDB2A9-33AE-4504-B609-48BC6F21F428}" destId="{66AF90DD-5CB0-4336-AE2D-6E2DE8FAC189}" srcOrd="1" destOrd="0" parTransId="{6D734B4E-6D67-403A-A6F8-0A9BC9C4497B}" sibTransId="{FE38D0B3-7DEA-454B-B3EC-5D8D65B5792A}"/>
    <dgm:cxn modelId="{EB7BA412-9BEA-489D-852D-56EEDB902F2C}" type="presOf" srcId="{F4BDB2A9-33AE-4504-B609-48BC6F21F428}" destId="{78AEA425-1DF0-4943-8C58-DCA911A33212}" srcOrd="0" destOrd="0" presId="urn:microsoft.com/office/officeart/2018/2/layout/IconVerticalSolidList"/>
    <dgm:cxn modelId="{11FA7290-7599-4DDF-8287-76FB0205573C}" srcId="{F4BDB2A9-33AE-4504-B609-48BC6F21F428}" destId="{7333C875-1FDB-4EF9-8D65-63E00749AB4E}" srcOrd="2" destOrd="0" parTransId="{91B57D58-9A4C-4CBC-9E93-78D1A2178B50}" sibTransId="{D0E35624-CCD5-451D-8DEF-D9CAFB59C392}"/>
    <dgm:cxn modelId="{892725A9-C8A6-4885-913C-B389C14A397C}" type="presOf" srcId="{7333C875-1FDB-4EF9-8D65-63E00749AB4E}" destId="{F6A08FC4-40EB-422F-A3D9-754CCA371F57}" srcOrd="0" destOrd="0" presId="urn:microsoft.com/office/officeart/2018/2/layout/IconVerticalSolidList"/>
    <dgm:cxn modelId="{F862F1C8-B22D-4C1D-9669-0519D53AEC9C}" type="presOf" srcId="{87DD6AAB-8998-4FF2-87B9-E2CB06D05805}" destId="{008354C7-40E9-4832-AAB0-EA641254E894}" srcOrd="0" destOrd="0" presId="urn:microsoft.com/office/officeart/2018/2/layout/IconVerticalSolidList"/>
    <dgm:cxn modelId="{88D6FEDA-CBD1-43A6-94AC-0665FF12802E}" srcId="{F4BDB2A9-33AE-4504-B609-48BC6F21F428}" destId="{87DD6AAB-8998-4FF2-87B9-E2CB06D05805}" srcOrd="0" destOrd="0" parTransId="{C52FA25F-1FBD-48E5-9581-F024AC9CABA2}" sibTransId="{753F9E38-A34F-4D9D-A97A-D07FEE1CBF19}"/>
    <dgm:cxn modelId="{EDC327F7-0941-4483-A572-12E9A798B88E}" type="presOf" srcId="{66AF90DD-5CB0-4336-AE2D-6E2DE8FAC189}" destId="{427A829A-6990-4196-9639-E6DD6765317E}" srcOrd="0" destOrd="0" presId="urn:microsoft.com/office/officeart/2018/2/layout/IconVerticalSolidList"/>
    <dgm:cxn modelId="{88BBDCED-313E-4F43-9A19-D874A65F129E}" type="presParOf" srcId="{78AEA425-1DF0-4943-8C58-DCA911A33212}" destId="{2FEC7067-9126-44DF-A2F6-4BE553B59860}" srcOrd="0" destOrd="0" presId="urn:microsoft.com/office/officeart/2018/2/layout/IconVerticalSolidList"/>
    <dgm:cxn modelId="{F0220B3F-6EA7-4CAC-B4B9-C4CBB59CFC15}" type="presParOf" srcId="{2FEC7067-9126-44DF-A2F6-4BE553B59860}" destId="{0210303E-F525-4563-8F6A-51C792D31425}" srcOrd="0" destOrd="0" presId="urn:microsoft.com/office/officeart/2018/2/layout/IconVerticalSolidList"/>
    <dgm:cxn modelId="{4EC1F50A-9DD0-42F0-B603-739177BC2FC3}" type="presParOf" srcId="{2FEC7067-9126-44DF-A2F6-4BE553B59860}" destId="{407BC027-D1B6-47E9-BD3E-E65442C74C01}" srcOrd="1" destOrd="0" presId="urn:microsoft.com/office/officeart/2018/2/layout/IconVerticalSolidList"/>
    <dgm:cxn modelId="{2DA90017-A3A9-4477-B014-50A045C75B66}" type="presParOf" srcId="{2FEC7067-9126-44DF-A2F6-4BE553B59860}" destId="{20511ECF-916B-4709-B476-15D8D2BE8061}" srcOrd="2" destOrd="0" presId="urn:microsoft.com/office/officeart/2018/2/layout/IconVerticalSolidList"/>
    <dgm:cxn modelId="{F1A49776-3DEC-4409-A346-D865C5FB5858}" type="presParOf" srcId="{2FEC7067-9126-44DF-A2F6-4BE553B59860}" destId="{008354C7-40E9-4832-AAB0-EA641254E894}" srcOrd="3" destOrd="0" presId="urn:microsoft.com/office/officeart/2018/2/layout/IconVerticalSolidList"/>
    <dgm:cxn modelId="{15B090FF-894B-4BEA-87CB-C3AA1227FE32}" type="presParOf" srcId="{78AEA425-1DF0-4943-8C58-DCA911A33212}" destId="{9DEB97B5-0C03-474C-961E-6B6F342BF035}" srcOrd="1" destOrd="0" presId="urn:microsoft.com/office/officeart/2018/2/layout/IconVerticalSolidList"/>
    <dgm:cxn modelId="{24B9CBBA-804E-43B7-89FA-B3A175BCBE55}" type="presParOf" srcId="{78AEA425-1DF0-4943-8C58-DCA911A33212}" destId="{2DA2C85C-F5D4-47DF-84B3-B5CAF58CF50F}" srcOrd="2" destOrd="0" presId="urn:microsoft.com/office/officeart/2018/2/layout/IconVerticalSolidList"/>
    <dgm:cxn modelId="{57890F8E-470C-4C15-AAE5-91E62AF927F9}" type="presParOf" srcId="{2DA2C85C-F5D4-47DF-84B3-B5CAF58CF50F}" destId="{C68BA781-BB4D-497F-86C1-99A4B803E00F}" srcOrd="0" destOrd="0" presId="urn:microsoft.com/office/officeart/2018/2/layout/IconVerticalSolidList"/>
    <dgm:cxn modelId="{58DA8E4B-6B9B-4B0F-8A99-17EE5D46027E}" type="presParOf" srcId="{2DA2C85C-F5D4-47DF-84B3-B5CAF58CF50F}" destId="{953E34BA-20B8-4AE0-86CE-E20414B153FC}" srcOrd="1" destOrd="0" presId="urn:microsoft.com/office/officeart/2018/2/layout/IconVerticalSolidList"/>
    <dgm:cxn modelId="{99F71927-3862-49B4-9DFB-0B6ADC258088}" type="presParOf" srcId="{2DA2C85C-F5D4-47DF-84B3-B5CAF58CF50F}" destId="{AE0AA70D-3257-4B5B-93F4-0E1142D0AE1D}" srcOrd="2" destOrd="0" presId="urn:microsoft.com/office/officeart/2018/2/layout/IconVerticalSolidList"/>
    <dgm:cxn modelId="{484A7DAE-D06E-4DFD-946A-204880B0DCFC}" type="presParOf" srcId="{2DA2C85C-F5D4-47DF-84B3-B5CAF58CF50F}" destId="{427A829A-6990-4196-9639-E6DD6765317E}" srcOrd="3" destOrd="0" presId="urn:microsoft.com/office/officeart/2018/2/layout/IconVerticalSolidList"/>
    <dgm:cxn modelId="{32C857C9-FFDF-461E-81D8-B076BB6D2A7B}" type="presParOf" srcId="{78AEA425-1DF0-4943-8C58-DCA911A33212}" destId="{8F5D7260-C003-40FD-9A90-D28D1DA391B7}" srcOrd="3" destOrd="0" presId="urn:microsoft.com/office/officeart/2018/2/layout/IconVerticalSolidList"/>
    <dgm:cxn modelId="{46C57B94-7E30-4012-AEEF-A776DDDDA6CD}" type="presParOf" srcId="{78AEA425-1DF0-4943-8C58-DCA911A33212}" destId="{FA2FD2CE-F932-45E7-9EB2-945D42E11090}" srcOrd="4" destOrd="0" presId="urn:microsoft.com/office/officeart/2018/2/layout/IconVerticalSolidList"/>
    <dgm:cxn modelId="{5AC193D8-BD81-4A79-98B5-C7893C13F24B}" type="presParOf" srcId="{FA2FD2CE-F932-45E7-9EB2-945D42E11090}" destId="{1751EAE6-1390-461E-B8BF-13C48AF7DA03}" srcOrd="0" destOrd="0" presId="urn:microsoft.com/office/officeart/2018/2/layout/IconVerticalSolidList"/>
    <dgm:cxn modelId="{86AFEC96-A252-4730-8525-3ED6D3F4DA25}" type="presParOf" srcId="{FA2FD2CE-F932-45E7-9EB2-945D42E11090}" destId="{36D2FD1F-5D3E-4116-B9B3-114AB150DCEB}" srcOrd="1" destOrd="0" presId="urn:microsoft.com/office/officeart/2018/2/layout/IconVerticalSolidList"/>
    <dgm:cxn modelId="{D949D86D-A3E4-401F-995B-39E716E3A6E1}" type="presParOf" srcId="{FA2FD2CE-F932-45E7-9EB2-945D42E11090}" destId="{E34014A8-5C60-4EB7-8103-7477B965A498}" srcOrd="2" destOrd="0" presId="urn:microsoft.com/office/officeart/2018/2/layout/IconVerticalSolidList"/>
    <dgm:cxn modelId="{05C37FB7-2FCE-4511-95C7-0E82B15DB260}" type="presParOf" srcId="{FA2FD2CE-F932-45E7-9EB2-945D42E11090}" destId="{F6A08FC4-40EB-422F-A3D9-754CCA371F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6F60AF-9370-43BF-A29A-8481E9ACFA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0E0475E-62FC-4EF0-8658-853A6F1F0D3B}">
      <dgm:prSet/>
      <dgm:spPr/>
      <dgm:t>
        <a:bodyPr/>
        <a:lstStyle/>
        <a:p>
          <a:pPr>
            <a:lnSpc>
              <a:spcPct val="100000"/>
            </a:lnSpc>
          </a:pPr>
          <a:r>
            <a:rPr lang="en-US" dirty="0"/>
            <a:t>Simpler Syntax</a:t>
          </a:r>
        </a:p>
      </dgm:t>
    </dgm:pt>
    <dgm:pt modelId="{F122ED12-D78A-41F6-8E90-0F94194BA4BE}" type="parTrans" cxnId="{2F772966-6FE6-4A0E-A550-C1F4CAE4C1B8}">
      <dgm:prSet/>
      <dgm:spPr/>
      <dgm:t>
        <a:bodyPr/>
        <a:lstStyle/>
        <a:p>
          <a:endParaRPr lang="en-US"/>
        </a:p>
      </dgm:t>
    </dgm:pt>
    <dgm:pt modelId="{98923F6A-C52C-4B12-B33B-CEDA4C3533E2}" type="sibTrans" cxnId="{2F772966-6FE6-4A0E-A550-C1F4CAE4C1B8}">
      <dgm:prSet/>
      <dgm:spPr/>
      <dgm:t>
        <a:bodyPr/>
        <a:lstStyle/>
        <a:p>
          <a:endParaRPr lang="en-US"/>
        </a:p>
      </dgm:t>
    </dgm:pt>
    <dgm:pt modelId="{1C33110C-28E8-4177-A2F7-9BB0EE51EC73}">
      <dgm:prSet/>
      <dgm:spPr/>
      <dgm:t>
        <a:bodyPr/>
        <a:lstStyle/>
        <a:p>
          <a:pPr>
            <a:lnSpc>
              <a:spcPct val="100000"/>
            </a:lnSpc>
          </a:pPr>
          <a:r>
            <a:rPr lang="en-US" dirty="0"/>
            <a:t>Libraries and Frameworks</a:t>
          </a:r>
        </a:p>
      </dgm:t>
    </dgm:pt>
    <dgm:pt modelId="{BB291AFA-E271-46A5-A90A-B4B4720019B7}" type="parTrans" cxnId="{F2F9DCDE-8CDF-4E10-B6C1-CF42AF34E551}">
      <dgm:prSet/>
      <dgm:spPr/>
      <dgm:t>
        <a:bodyPr/>
        <a:lstStyle/>
        <a:p>
          <a:endParaRPr lang="en-US"/>
        </a:p>
      </dgm:t>
    </dgm:pt>
    <dgm:pt modelId="{6E50A9A3-DBCB-40A0-8255-99ACC9C63688}" type="sibTrans" cxnId="{F2F9DCDE-8CDF-4E10-B6C1-CF42AF34E551}">
      <dgm:prSet/>
      <dgm:spPr/>
      <dgm:t>
        <a:bodyPr/>
        <a:lstStyle/>
        <a:p>
          <a:endParaRPr lang="en-US"/>
        </a:p>
      </dgm:t>
    </dgm:pt>
    <dgm:pt modelId="{00875FEC-9BA8-4CE8-8CFA-2B475348CCAD}">
      <dgm:prSet/>
      <dgm:spPr/>
      <dgm:t>
        <a:bodyPr/>
        <a:lstStyle/>
        <a:p>
          <a:pPr>
            <a:lnSpc>
              <a:spcPct val="100000"/>
            </a:lnSpc>
          </a:pPr>
          <a:r>
            <a:rPr lang="en-US" dirty="0"/>
            <a:t>Community!</a:t>
          </a:r>
        </a:p>
      </dgm:t>
    </dgm:pt>
    <dgm:pt modelId="{3C64CCA6-A33B-4BDF-BFE8-787BBBA0D592}" type="parTrans" cxnId="{E1109EEF-EC8E-41C6-BF74-64F919A98AAA}">
      <dgm:prSet/>
      <dgm:spPr/>
      <dgm:t>
        <a:bodyPr/>
        <a:lstStyle/>
        <a:p>
          <a:endParaRPr lang="en-US"/>
        </a:p>
      </dgm:t>
    </dgm:pt>
    <dgm:pt modelId="{BCAE65C7-0F9D-4946-8C10-44E8F275A2FD}" type="sibTrans" cxnId="{E1109EEF-EC8E-41C6-BF74-64F919A98AAA}">
      <dgm:prSet/>
      <dgm:spPr/>
      <dgm:t>
        <a:bodyPr/>
        <a:lstStyle/>
        <a:p>
          <a:endParaRPr lang="en-US"/>
        </a:p>
      </dgm:t>
    </dgm:pt>
    <dgm:pt modelId="{4AC25239-036A-4876-B15B-C830FFC2BB5A}">
      <dgm:prSet/>
      <dgm:spPr/>
      <dgm:t>
        <a:bodyPr/>
        <a:lstStyle/>
        <a:p>
          <a:pPr>
            <a:lnSpc>
              <a:spcPct val="100000"/>
            </a:lnSpc>
          </a:pPr>
          <a:r>
            <a:rPr lang="en-US" dirty="0"/>
            <a:t>Job Growth</a:t>
          </a:r>
        </a:p>
      </dgm:t>
    </dgm:pt>
    <dgm:pt modelId="{17A031E9-9A52-42A3-90EC-4A17E3374776}" type="parTrans" cxnId="{5867E4F0-119E-432A-B125-DAD2BC40E14E}">
      <dgm:prSet/>
      <dgm:spPr/>
      <dgm:t>
        <a:bodyPr/>
        <a:lstStyle/>
        <a:p>
          <a:endParaRPr lang="en-US"/>
        </a:p>
      </dgm:t>
    </dgm:pt>
    <dgm:pt modelId="{BC8D9919-864E-4355-9AA6-991940D5E1C6}" type="sibTrans" cxnId="{5867E4F0-119E-432A-B125-DAD2BC40E14E}">
      <dgm:prSet/>
      <dgm:spPr/>
      <dgm:t>
        <a:bodyPr/>
        <a:lstStyle/>
        <a:p>
          <a:endParaRPr lang="en-US"/>
        </a:p>
      </dgm:t>
    </dgm:pt>
    <dgm:pt modelId="{2FD1BAE1-835E-488D-81D3-310E2583C7DD}" type="pres">
      <dgm:prSet presAssocID="{A86F60AF-9370-43BF-A29A-8481E9ACFAA9}" presName="root" presStyleCnt="0">
        <dgm:presLayoutVars>
          <dgm:dir/>
          <dgm:resizeHandles val="exact"/>
        </dgm:presLayoutVars>
      </dgm:prSet>
      <dgm:spPr/>
    </dgm:pt>
    <dgm:pt modelId="{C105575C-49C9-4D01-9AD1-B2A1819508C6}" type="pres">
      <dgm:prSet presAssocID="{20E0475E-62FC-4EF0-8658-853A6F1F0D3B}" presName="compNode" presStyleCnt="0"/>
      <dgm:spPr/>
    </dgm:pt>
    <dgm:pt modelId="{12A674C1-6973-46F1-9C04-79B1DCEB7C77}" type="pres">
      <dgm:prSet presAssocID="{20E0475E-62FC-4EF0-8658-853A6F1F0D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712A93FC-315C-4EE2-BA75-C3B36D612E29}" type="pres">
      <dgm:prSet presAssocID="{20E0475E-62FC-4EF0-8658-853A6F1F0D3B}" presName="spaceRect" presStyleCnt="0"/>
      <dgm:spPr/>
    </dgm:pt>
    <dgm:pt modelId="{B1CC1592-19E6-4CC0-A4BA-5DAFBFB03A4F}" type="pres">
      <dgm:prSet presAssocID="{20E0475E-62FC-4EF0-8658-853A6F1F0D3B}" presName="textRect" presStyleLbl="revTx" presStyleIdx="0" presStyleCnt="4">
        <dgm:presLayoutVars>
          <dgm:chMax val="1"/>
          <dgm:chPref val="1"/>
        </dgm:presLayoutVars>
      </dgm:prSet>
      <dgm:spPr/>
    </dgm:pt>
    <dgm:pt modelId="{A8B99B80-7B04-4003-B11A-3364A19CC23B}" type="pres">
      <dgm:prSet presAssocID="{98923F6A-C52C-4B12-B33B-CEDA4C3533E2}" presName="sibTrans" presStyleCnt="0"/>
      <dgm:spPr/>
    </dgm:pt>
    <dgm:pt modelId="{B75A4294-A683-421E-9ECF-D05CCA6AEFC6}" type="pres">
      <dgm:prSet presAssocID="{1C33110C-28E8-4177-A2F7-9BB0EE51EC73}" presName="compNode" presStyleCnt="0"/>
      <dgm:spPr/>
    </dgm:pt>
    <dgm:pt modelId="{DFA101C1-B1F1-438C-A785-1A03BA992BE8}" type="pres">
      <dgm:prSet presAssocID="{1C33110C-28E8-4177-A2F7-9BB0EE51EC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EDE7548F-9765-4238-8434-445F0E25EBEE}" type="pres">
      <dgm:prSet presAssocID="{1C33110C-28E8-4177-A2F7-9BB0EE51EC73}" presName="spaceRect" presStyleCnt="0"/>
      <dgm:spPr/>
    </dgm:pt>
    <dgm:pt modelId="{747A2A58-EE2E-4051-8388-BDC2D320B8E9}" type="pres">
      <dgm:prSet presAssocID="{1C33110C-28E8-4177-A2F7-9BB0EE51EC73}" presName="textRect" presStyleLbl="revTx" presStyleIdx="1" presStyleCnt="4">
        <dgm:presLayoutVars>
          <dgm:chMax val="1"/>
          <dgm:chPref val="1"/>
        </dgm:presLayoutVars>
      </dgm:prSet>
      <dgm:spPr/>
    </dgm:pt>
    <dgm:pt modelId="{84BAD4D7-BF7E-42E5-B305-E78203C7EB2B}" type="pres">
      <dgm:prSet presAssocID="{6E50A9A3-DBCB-40A0-8255-99ACC9C63688}" presName="sibTrans" presStyleCnt="0"/>
      <dgm:spPr/>
    </dgm:pt>
    <dgm:pt modelId="{3ED2A675-E54E-4EC2-B28A-CED3355224D5}" type="pres">
      <dgm:prSet presAssocID="{00875FEC-9BA8-4CE8-8CFA-2B475348CCAD}" presName="compNode" presStyleCnt="0"/>
      <dgm:spPr/>
    </dgm:pt>
    <dgm:pt modelId="{3446CA73-A08D-4AEF-A09E-3960C14E9E79}" type="pres">
      <dgm:prSet presAssocID="{00875FEC-9BA8-4CE8-8CFA-2B475348CC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F746B250-8BE3-4156-8B55-76625632C424}" type="pres">
      <dgm:prSet presAssocID="{00875FEC-9BA8-4CE8-8CFA-2B475348CCAD}" presName="spaceRect" presStyleCnt="0"/>
      <dgm:spPr/>
    </dgm:pt>
    <dgm:pt modelId="{0834EEFC-2FC6-4121-AD2A-E4A7615A9894}" type="pres">
      <dgm:prSet presAssocID="{00875FEC-9BA8-4CE8-8CFA-2B475348CCAD}" presName="textRect" presStyleLbl="revTx" presStyleIdx="2" presStyleCnt="4">
        <dgm:presLayoutVars>
          <dgm:chMax val="1"/>
          <dgm:chPref val="1"/>
        </dgm:presLayoutVars>
      </dgm:prSet>
      <dgm:spPr/>
    </dgm:pt>
    <dgm:pt modelId="{53982AAD-5CCD-42BA-A9CB-610E06F98148}" type="pres">
      <dgm:prSet presAssocID="{BCAE65C7-0F9D-4946-8C10-44E8F275A2FD}" presName="sibTrans" presStyleCnt="0"/>
      <dgm:spPr/>
    </dgm:pt>
    <dgm:pt modelId="{AFB0BA62-7074-439E-B0A0-3717D8573960}" type="pres">
      <dgm:prSet presAssocID="{4AC25239-036A-4876-B15B-C830FFC2BB5A}" presName="compNode" presStyleCnt="0"/>
      <dgm:spPr/>
    </dgm:pt>
    <dgm:pt modelId="{86FF9BFB-978F-423F-A0D9-FF8615E441FB}" type="pres">
      <dgm:prSet presAssocID="{4AC25239-036A-4876-B15B-C830FFC2BB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00374E83-9090-4717-A105-38FCC1FBAF64}" type="pres">
      <dgm:prSet presAssocID="{4AC25239-036A-4876-B15B-C830FFC2BB5A}" presName="spaceRect" presStyleCnt="0"/>
      <dgm:spPr/>
    </dgm:pt>
    <dgm:pt modelId="{B010CBD5-0648-4E50-8C25-8E60C4E458A3}" type="pres">
      <dgm:prSet presAssocID="{4AC25239-036A-4876-B15B-C830FFC2BB5A}" presName="textRect" presStyleLbl="revTx" presStyleIdx="3" presStyleCnt="4">
        <dgm:presLayoutVars>
          <dgm:chMax val="1"/>
          <dgm:chPref val="1"/>
        </dgm:presLayoutVars>
      </dgm:prSet>
      <dgm:spPr/>
    </dgm:pt>
  </dgm:ptLst>
  <dgm:cxnLst>
    <dgm:cxn modelId="{2F772966-6FE6-4A0E-A550-C1F4CAE4C1B8}" srcId="{A86F60AF-9370-43BF-A29A-8481E9ACFAA9}" destId="{20E0475E-62FC-4EF0-8658-853A6F1F0D3B}" srcOrd="0" destOrd="0" parTransId="{F122ED12-D78A-41F6-8E90-0F94194BA4BE}" sibTransId="{98923F6A-C52C-4B12-B33B-CEDA4C3533E2}"/>
    <dgm:cxn modelId="{18C9D0A7-58E5-47D8-8F79-83FB8C5B2BB2}" type="presOf" srcId="{1C33110C-28E8-4177-A2F7-9BB0EE51EC73}" destId="{747A2A58-EE2E-4051-8388-BDC2D320B8E9}" srcOrd="0" destOrd="0" presId="urn:microsoft.com/office/officeart/2018/2/layout/IconLabelList"/>
    <dgm:cxn modelId="{80856BAB-BB33-4448-AB20-9E15629AC9EE}" type="presOf" srcId="{00875FEC-9BA8-4CE8-8CFA-2B475348CCAD}" destId="{0834EEFC-2FC6-4121-AD2A-E4A7615A9894}" srcOrd="0" destOrd="0" presId="urn:microsoft.com/office/officeart/2018/2/layout/IconLabelList"/>
    <dgm:cxn modelId="{B9AF6CB0-AEEF-4726-B77C-AEA1471722B4}" type="presOf" srcId="{A86F60AF-9370-43BF-A29A-8481E9ACFAA9}" destId="{2FD1BAE1-835E-488D-81D3-310E2583C7DD}" srcOrd="0" destOrd="0" presId="urn:microsoft.com/office/officeart/2018/2/layout/IconLabelList"/>
    <dgm:cxn modelId="{858415B4-AE9C-4D97-8B72-D4EB922E2EA4}" type="presOf" srcId="{20E0475E-62FC-4EF0-8658-853A6F1F0D3B}" destId="{B1CC1592-19E6-4CC0-A4BA-5DAFBFB03A4F}" srcOrd="0" destOrd="0" presId="urn:microsoft.com/office/officeart/2018/2/layout/IconLabelList"/>
    <dgm:cxn modelId="{900346DA-40E3-4342-8952-40C217DF8B64}" type="presOf" srcId="{4AC25239-036A-4876-B15B-C830FFC2BB5A}" destId="{B010CBD5-0648-4E50-8C25-8E60C4E458A3}" srcOrd="0" destOrd="0" presId="urn:microsoft.com/office/officeart/2018/2/layout/IconLabelList"/>
    <dgm:cxn modelId="{F2F9DCDE-8CDF-4E10-B6C1-CF42AF34E551}" srcId="{A86F60AF-9370-43BF-A29A-8481E9ACFAA9}" destId="{1C33110C-28E8-4177-A2F7-9BB0EE51EC73}" srcOrd="1" destOrd="0" parTransId="{BB291AFA-E271-46A5-A90A-B4B4720019B7}" sibTransId="{6E50A9A3-DBCB-40A0-8255-99ACC9C63688}"/>
    <dgm:cxn modelId="{E1109EEF-EC8E-41C6-BF74-64F919A98AAA}" srcId="{A86F60AF-9370-43BF-A29A-8481E9ACFAA9}" destId="{00875FEC-9BA8-4CE8-8CFA-2B475348CCAD}" srcOrd="2" destOrd="0" parTransId="{3C64CCA6-A33B-4BDF-BFE8-787BBBA0D592}" sibTransId="{BCAE65C7-0F9D-4946-8C10-44E8F275A2FD}"/>
    <dgm:cxn modelId="{5867E4F0-119E-432A-B125-DAD2BC40E14E}" srcId="{A86F60AF-9370-43BF-A29A-8481E9ACFAA9}" destId="{4AC25239-036A-4876-B15B-C830FFC2BB5A}" srcOrd="3" destOrd="0" parTransId="{17A031E9-9A52-42A3-90EC-4A17E3374776}" sibTransId="{BC8D9919-864E-4355-9AA6-991940D5E1C6}"/>
    <dgm:cxn modelId="{E8F6198A-D4F4-4807-9313-4E3F9D7757BD}" type="presParOf" srcId="{2FD1BAE1-835E-488D-81D3-310E2583C7DD}" destId="{C105575C-49C9-4D01-9AD1-B2A1819508C6}" srcOrd="0" destOrd="0" presId="urn:microsoft.com/office/officeart/2018/2/layout/IconLabelList"/>
    <dgm:cxn modelId="{FBB7F357-6A6E-4570-BC66-330474D1A376}" type="presParOf" srcId="{C105575C-49C9-4D01-9AD1-B2A1819508C6}" destId="{12A674C1-6973-46F1-9C04-79B1DCEB7C77}" srcOrd="0" destOrd="0" presId="urn:microsoft.com/office/officeart/2018/2/layout/IconLabelList"/>
    <dgm:cxn modelId="{6A168457-4943-45E8-9252-B63C0176ED2C}" type="presParOf" srcId="{C105575C-49C9-4D01-9AD1-B2A1819508C6}" destId="{712A93FC-315C-4EE2-BA75-C3B36D612E29}" srcOrd="1" destOrd="0" presId="urn:microsoft.com/office/officeart/2018/2/layout/IconLabelList"/>
    <dgm:cxn modelId="{57348BF2-0A7F-4D07-B345-9F8913F37FA7}" type="presParOf" srcId="{C105575C-49C9-4D01-9AD1-B2A1819508C6}" destId="{B1CC1592-19E6-4CC0-A4BA-5DAFBFB03A4F}" srcOrd="2" destOrd="0" presId="urn:microsoft.com/office/officeart/2018/2/layout/IconLabelList"/>
    <dgm:cxn modelId="{3CA92219-B148-4D56-8850-33D83A061BB9}" type="presParOf" srcId="{2FD1BAE1-835E-488D-81D3-310E2583C7DD}" destId="{A8B99B80-7B04-4003-B11A-3364A19CC23B}" srcOrd="1" destOrd="0" presId="urn:microsoft.com/office/officeart/2018/2/layout/IconLabelList"/>
    <dgm:cxn modelId="{DAA96A85-86DB-4945-A735-15D84C27C67B}" type="presParOf" srcId="{2FD1BAE1-835E-488D-81D3-310E2583C7DD}" destId="{B75A4294-A683-421E-9ECF-D05CCA6AEFC6}" srcOrd="2" destOrd="0" presId="urn:microsoft.com/office/officeart/2018/2/layout/IconLabelList"/>
    <dgm:cxn modelId="{BB6EC7CD-8BD6-4562-97F3-2B41A8AA0800}" type="presParOf" srcId="{B75A4294-A683-421E-9ECF-D05CCA6AEFC6}" destId="{DFA101C1-B1F1-438C-A785-1A03BA992BE8}" srcOrd="0" destOrd="0" presId="urn:microsoft.com/office/officeart/2018/2/layout/IconLabelList"/>
    <dgm:cxn modelId="{A7631038-6339-4559-A78E-70FB666DA927}" type="presParOf" srcId="{B75A4294-A683-421E-9ECF-D05CCA6AEFC6}" destId="{EDE7548F-9765-4238-8434-445F0E25EBEE}" srcOrd="1" destOrd="0" presId="urn:microsoft.com/office/officeart/2018/2/layout/IconLabelList"/>
    <dgm:cxn modelId="{2E69452E-D355-40E5-8759-0162AFD871D4}" type="presParOf" srcId="{B75A4294-A683-421E-9ECF-D05CCA6AEFC6}" destId="{747A2A58-EE2E-4051-8388-BDC2D320B8E9}" srcOrd="2" destOrd="0" presId="urn:microsoft.com/office/officeart/2018/2/layout/IconLabelList"/>
    <dgm:cxn modelId="{39B7497C-2F90-47E0-BF9F-84F72EB904AA}" type="presParOf" srcId="{2FD1BAE1-835E-488D-81D3-310E2583C7DD}" destId="{84BAD4D7-BF7E-42E5-B305-E78203C7EB2B}" srcOrd="3" destOrd="0" presId="urn:microsoft.com/office/officeart/2018/2/layout/IconLabelList"/>
    <dgm:cxn modelId="{0B617393-7EDB-4327-8250-B41F42D35B52}" type="presParOf" srcId="{2FD1BAE1-835E-488D-81D3-310E2583C7DD}" destId="{3ED2A675-E54E-4EC2-B28A-CED3355224D5}" srcOrd="4" destOrd="0" presId="urn:microsoft.com/office/officeart/2018/2/layout/IconLabelList"/>
    <dgm:cxn modelId="{2CC7A601-3E1E-4252-ABE9-8CA4066B5CEE}" type="presParOf" srcId="{3ED2A675-E54E-4EC2-B28A-CED3355224D5}" destId="{3446CA73-A08D-4AEF-A09E-3960C14E9E79}" srcOrd="0" destOrd="0" presId="urn:microsoft.com/office/officeart/2018/2/layout/IconLabelList"/>
    <dgm:cxn modelId="{A1B573BE-04DC-4FFD-9C8B-FDDF9AAF5EE0}" type="presParOf" srcId="{3ED2A675-E54E-4EC2-B28A-CED3355224D5}" destId="{F746B250-8BE3-4156-8B55-76625632C424}" srcOrd="1" destOrd="0" presId="urn:microsoft.com/office/officeart/2018/2/layout/IconLabelList"/>
    <dgm:cxn modelId="{F9C564E8-AB91-44DD-9624-18C959CD2D3D}" type="presParOf" srcId="{3ED2A675-E54E-4EC2-B28A-CED3355224D5}" destId="{0834EEFC-2FC6-4121-AD2A-E4A7615A9894}" srcOrd="2" destOrd="0" presId="urn:microsoft.com/office/officeart/2018/2/layout/IconLabelList"/>
    <dgm:cxn modelId="{B005FDEB-EDDB-4252-9B0B-1C7CECBC2836}" type="presParOf" srcId="{2FD1BAE1-835E-488D-81D3-310E2583C7DD}" destId="{53982AAD-5CCD-42BA-A9CB-610E06F98148}" srcOrd="5" destOrd="0" presId="urn:microsoft.com/office/officeart/2018/2/layout/IconLabelList"/>
    <dgm:cxn modelId="{D8878684-4D77-4C59-AD8C-1C987E594647}" type="presParOf" srcId="{2FD1BAE1-835E-488D-81D3-310E2583C7DD}" destId="{AFB0BA62-7074-439E-B0A0-3717D8573960}" srcOrd="6" destOrd="0" presId="urn:microsoft.com/office/officeart/2018/2/layout/IconLabelList"/>
    <dgm:cxn modelId="{66CCC224-A54E-4030-9A0C-06D034173E3E}" type="presParOf" srcId="{AFB0BA62-7074-439E-B0A0-3717D8573960}" destId="{86FF9BFB-978F-423F-A0D9-FF8615E441FB}" srcOrd="0" destOrd="0" presId="urn:microsoft.com/office/officeart/2018/2/layout/IconLabelList"/>
    <dgm:cxn modelId="{1F873346-8F1A-45FD-B27C-9C7B36D9864C}" type="presParOf" srcId="{AFB0BA62-7074-439E-B0A0-3717D8573960}" destId="{00374E83-9090-4717-A105-38FCC1FBAF64}" srcOrd="1" destOrd="0" presId="urn:microsoft.com/office/officeart/2018/2/layout/IconLabelList"/>
    <dgm:cxn modelId="{1DD22902-67E9-42C8-AB4B-F5ED34392C4F}" type="presParOf" srcId="{AFB0BA62-7074-439E-B0A0-3717D8573960}" destId="{B010CBD5-0648-4E50-8C25-8E60C4E458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FAD8B5-711E-4304-96ED-37F36A4064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D708FE-5756-4230-9AB3-6D0464F269C3}">
      <dgm:prSet/>
      <dgm:spPr/>
      <dgm:t>
        <a:bodyPr/>
        <a:lstStyle/>
        <a:p>
          <a:r>
            <a:rPr lang="en-US" dirty="0"/>
            <a:t>During an instructional block, give students a domain-oriented computer science demonstration</a:t>
          </a:r>
        </a:p>
      </dgm:t>
    </dgm:pt>
    <dgm:pt modelId="{E5200EEF-751E-4254-B53F-0A328B5834D2}" type="parTrans" cxnId="{11A27A2F-E131-4355-8121-60A50C385511}">
      <dgm:prSet/>
      <dgm:spPr/>
      <dgm:t>
        <a:bodyPr/>
        <a:lstStyle/>
        <a:p>
          <a:endParaRPr lang="en-US"/>
        </a:p>
      </dgm:t>
    </dgm:pt>
    <dgm:pt modelId="{59531C0F-EBE2-4017-A1ED-F240CC74C646}" type="sibTrans" cxnId="{11A27A2F-E131-4355-8121-60A50C385511}">
      <dgm:prSet/>
      <dgm:spPr/>
      <dgm:t>
        <a:bodyPr/>
        <a:lstStyle/>
        <a:p>
          <a:endParaRPr lang="en-US"/>
        </a:p>
      </dgm:t>
    </dgm:pt>
    <dgm:pt modelId="{3CF0CF3B-8A9D-42F6-9EDF-4FA7EFF22D2E}">
      <dgm:prSet/>
      <dgm:spPr/>
      <dgm:t>
        <a:bodyPr/>
        <a:lstStyle/>
        <a:p>
          <a:r>
            <a:rPr lang="en-US" dirty="0"/>
            <a:t>Gauge reception and feedback with survey</a:t>
          </a:r>
        </a:p>
      </dgm:t>
    </dgm:pt>
    <dgm:pt modelId="{481E4A98-8566-4271-B9DA-59E0B302A844}" type="parTrans" cxnId="{D6A0CBA9-C5FB-4D72-B1F1-0F98FB53483E}">
      <dgm:prSet/>
      <dgm:spPr/>
      <dgm:t>
        <a:bodyPr/>
        <a:lstStyle/>
        <a:p>
          <a:endParaRPr lang="en-US"/>
        </a:p>
      </dgm:t>
    </dgm:pt>
    <dgm:pt modelId="{8728A2BD-362D-4874-9CEE-EB26499AE533}" type="sibTrans" cxnId="{D6A0CBA9-C5FB-4D72-B1F1-0F98FB53483E}">
      <dgm:prSet/>
      <dgm:spPr/>
      <dgm:t>
        <a:bodyPr/>
        <a:lstStyle/>
        <a:p>
          <a:endParaRPr lang="en-US"/>
        </a:p>
      </dgm:t>
    </dgm:pt>
    <dgm:pt modelId="{5C39BEA2-D44A-400D-A45A-C0DEA62CEF67}" type="pres">
      <dgm:prSet presAssocID="{4DFAD8B5-711E-4304-96ED-37F36A40646D}" presName="root" presStyleCnt="0">
        <dgm:presLayoutVars>
          <dgm:dir/>
          <dgm:resizeHandles val="exact"/>
        </dgm:presLayoutVars>
      </dgm:prSet>
      <dgm:spPr/>
    </dgm:pt>
    <dgm:pt modelId="{EDD1FC04-34D1-42B8-B3B8-E64772F9A4E4}" type="pres">
      <dgm:prSet presAssocID="{32D708FE-5756-4230-9AB3-6D0464F269C3}" presName="compNode" presStyleCnt="0"/>
      <dgm:spPr/>
    </dgm:pt>
    <dgm:pt modelId="{524C2874-FA19-44E2-A1C7-0A7B641E9F8B}" type="pres">
      <dgm:prSet presAssocID="{32D708FE-5756-4230-9AB3-6D0464F269C3}" presName="bgRect" presStyleLbl="bgShp" presStyleIdx="0" presStyleCnt="2"/>
      <dgm:spPr/>
    </dgm:pt>
    <dgm:pt modelId="{4A23A643-506F-430D-A97B-2F0A7743BBF7}" type="pres">
      <dgm:prSet presAssocID="{32D708FE-5756-4230-9AB3-6D0464F269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C88B21F8-68A9-4D08-992B-BF619D580E3F}" type="pres">
      <dgm:prSet presAssocID="{32D708FE-5756-4230-9AB3-6D0464F269C3}" presName="spaceRect" presStyleCnt="0"/>
      <dgm:spPr/>
    </dgm:pt>
    <dgm:pt modelId="{A9D4F28B-3298-462B-89E0-0711BFBA79AC}" type="pres">
      <dgm:prSet presAssocID="{32D708FE-5756-4230-9AB3-6D0464F269C3}" presName="parTx" presStyleLbl="revTx" presStyleIdx="0" presStyleCnt="2">
        <dgm:presLayoutVars>
          <dgm:chMax val="0"/>
          <dgm:chPref val="0"/>
        </dgm:presLayoutVars>
      </dgm:prSet>
      <dgm:spPr/>
    </dgm:pt>
    <dgm:pt modelId="{0449D075-1513-4DA4-BADC-7CC1A6596796}" type="pres">
      <dgm:prSet presAssocID="{59531C0F-EBE2-4017-A1ED-F240CC74C646}" presName="sibTrans" presStyleCnt="0"/>
      <dgm:spPr/>
    </dgm:pt>
    <dgm:pt modelId="{F3E2D8A1-B69A-41F4-AD23-5C7878049B3D}" type="pres">
      <dgm:prSet presAssocID="{3CF0CF3B-8A9D-42F6-9EDF-4FA7EFF22D2E}" presName="compNode" presStyleCnt="0"/>
      <dgm:spPr/>
    </dgm:pt>
    <dgm:pt modelId="{3D419F04-F3BF-4D82-B0CA-BFDEE84FE58C}" type="pres">
      <dgm:prSet presAssocID="{3CF0CF3B-8A9D-42F6-9EDF-4FA7EFF22D2E}" presName="bgRect" presStyleLbl="bgShp" presStyleIdx="1" presStyleCnt="2"/>
      <dgm:spPr/>
    </dgm:pt>
    <dgm:pt modelId="{9D89E9FD-9887-4354-8B4B-E3033F1239C9}" type="pres">
      <dgm:prSet presAssocID="{3CF0CF3B-8A9D-42F6-9EDF-4FA7EFF22D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7D82DCC-94E1-4534-87B9-D96F98A61B93}" type="pres">
      <dgm:prSet presAssocID="{3CF0CF3B-8A9D-42F6-9EDF-4FA7EFF22D2E}" presName="spaceRect" presStyleCnt="0"/>
      <dgm:spPr/>
    </dgm:pt>
    <dgm:pt modelId="{686513D5-2129-4CDE-80D4-CD941B6B2C18}" type="pres">
      <dgm:prSet presAssocID="{3CF0CF3B-8A9D-42F6-9EDF-4FA7EFF22D2E}" presName="parTx" presStyleLbl="revTx" presStyleIdx="1" presStyleCnt="2">
        <dgm:presLayoutVars>
          <dgm:chMax val="0"/>
          <dgm:chPref val="0"/>
        </dgm:presLayoutVars>
      </dgm:prSet>
      <dgm:spPr/>
    </dgm:pt>
  </dgm:ptLst>
  <dgm:cxnLst>
    <dgm:cxn modelId="{E8179913-2D22-4716-8CF9-B336C6FBBB42}" type="presOf" srcId="{32D708FE-5756-4230-9AB3-6D0464F269C3}" destId="{A9D4F28B-3298-462B-89E0-0711BFBA79AC}" srcOrd="0" destOrd="0" presId="urn:microsoft.com/office/officeart/2018/2/layout/IconVerticalSolidList"/>
    <dgm:cxn modelId="{11A27A2F-E131-4355-8121-60A50C385511}" srcId="{4DFAD8B5-711E-4304-96ED-37F36A40646D}" destId="{32D708FE-5756-4230-9AB3-6D0464F269C3}" srcOrd="0" destOrd="0" parTransId="{E5200EEF-751E-4254-B53F-0A328B5834D2}" sibTransId="{59531C0F-EBE2-4017-A1ED-F240CC74C646}"/>
    <dgm:cxn modelId="{E26C173C-5550-44BA-8E09-96DE79F38276}" type="presOf" srcId="{3CF0CF3B-8A9D-42F6-9EDF-4FA7EFF22D2E}" destId="{686513D5-2129-4CDE-80D4-CD941B6B2C18}" srcOrd="0" destOrd="0" presId="urn:microsoft.com/office/officeart/2018/2/layout/IconVerticalSolidList"/>
    <dgm:cxn modelId="{BAD34854-3A04-4CEA-9CE3-AC90ECCB4F9D}" type="presOf" srcId="{4DFAD8B5-711E-4304-96ED-37F36A40646D}" destId="{5C39BEA2-D44A-400D-A45A-C0DEA62CEF67}" srcOrd="0" destOrd="0" presId="urn:microsoft.com/office/officeart/2018/2/layout/IconVerticalSolidList"/>
    <dgm:cxn modelId="{D6A0CBA9-C5FB-4D72-B1F1-0F98FB53483E}" srcId="{4DFAD8B5-711E-4304-96ED-37F36A40646D}" destId="{3CF0CF3B-8A9D-42F6-9EDF-4FA7EFF22D2E}" srcOrd="1" destOrd="0" parTransId="{481E4A98-8566-4271-B9DA-59E0B302A844}" sibTransId="{8728A2BD-362D-4874-9CEE-EB26499AE533}"/>
    <dgm:cxn modelId="{13577CA0-67EA-4E0F-96AF-C7427332C87E}" type="presParOf" srcId="{5C39BEA2-D44A-400D-A45A-C0DEA62CEF67}" destId="{EDD1FC04-34D1-42B8-B3B8-E64772F9A4E4}" srcOrd="0" destOrd="0" presId="urn:microsoft.com/office/officeart/2018/2/layout/IconVerticalSolidList"/>
    <dgm:cxn modelId="{88430C2E-61B6-4AF3-80C5-479BBF173D7F}" type="presParOf" srcId="{EDD1FC04-34D1-42B8-B3B8-E64772F9A4E4}" destId="{524C2874-FA19-44E2-A1C7-0A7B641E9F8B}" srcOrd="0" destOrd="0" presId="urn:microsoft.com/office/officeart/2018/2/layout/IconVerticalSolidList"/>
    <dgm:cxn modelId="{B2F21BC5-A746-44FF-A573-62211C32F503}" type="presParOf" srcId="{EDD1FC04-34D1-42B8-B3B8-E64772F9A4E4}" destId="{4A23A643-506F-430D-A97B-2F0A7743BBF7}" srcOrd="1" destOrd="0" presId="urn:microsoft.com/office/officeart/2018/2/layout/IconVerticalSolidList"/>
    <dgm:cxn modelId="{CB532280-51AB-44BF-B181-BFFF2BC58C79}" type="presParOf" srcId="{EDD1FC04-34D1-42B8-B3B8-E64772F9A4E4}" destId="{C88B21F8-68A9-4D08-992B-BF619D580E3F}" srcOrd="2" destOrd="0" presId="urn:microsoft.com/office/officeart/2018/2/layout/IconVerticalSolidList"/>
    <dgm:cxn modelId="{8AF3E544-F846-4984-A6F0-C773B82B4B0D}" type="presParOf" srcId="{EDD1FC04-34D1-42B8-B3B8-E64772F9A4E4}" destId="{A9D4F28B-3298-462B-89E0-0711BFBA79AC}" srcOrd="3" destOrd="0" presId="urn:microsoft.com/office/officeart/2018/2/layout/IconVerticalSolidList"/>
    <dgm:cxn modelId="{4004B274-E1E5-4551-9CB7-F3AA52C5BC30}" type="presParOf" srcId="{5C39BEA2-D44A-400D-A45A-C0DEA62CEF67}" destId="{0449D075-1513-4DA4-BADC-7CC1A6596796}" srcOrd="1" destOrd="0" presId="urn:microsoft.com/office/officeart/2018/2/layout/IconVerticalSolidList"/>
    <dgm:cxn modelId="{CB76E36B-F75C-4762-A2AC-6458DCDDE661}" type="presParOf" srcId="{5C39BEA2-D44A-400D-A45A-C0DEA62CEF67}" destId="{F3E2D8A1-B69A-41F4-AD23-5C7878049B3D}" srcOrd="2" destOrd="0" presId="urn:microsoft.com/office/officeart/2018/2/layout/IconVerticalSolidList"/>
    <dgm:cxn modelId="{5B3DF99C-FA00-4BCD-9BD3-BCEA885F67AB}" type="presParOf" srcId="{F3E2D8A1-B69A-41F4-AD23-5C7878049B3D}" destId="{3D419F04-F3BF-4D82-B0CA-BFDEE84FE58C}" srcOrd="0" destOrd="0" presId="urn:microsoft.com/office/officeart/2018/2/layout/IconVerticalSolidList"/>
    <dgm:cxn modelId="{8A39287F-EB1E-4482-A9B2-E7BC43FA4709}" type="presParOf" srcId="{F3E2D8A1-B69A-41F4-AD23-5C7878049B3D}" destId="{9D89E9FD-9887-4354-8B4B-E3033F1239C9}" srcOrd="1" destOrd="0" presId="urn:microsoft.com/office/officeart/2018/2/layout/IconVerticalSolidList"/>
    <dgm:cxn modelId="{5564E05B-C165-41F6-B25F-DC903B4F6AB8}" type="presParOf" srcId="{F3E2D8A1-B69A-41F4-AD23-5C7878049B3D}" destId="{77D82DCC-94E1-4534-87B9-D96F98A61B93}" srcOrd="2" destOrd="0" presId="urn:microsoft.com/office/officeart/2018/2/layout/IconVerticalSolidList"/>
    <dgm:cxn modelId="{0BEFD4E3-81F2-4D9D-98AF-4FB6E4BD0207}" type="presParOf" srcId="{F3E2D8A1-B69A-41F4-AD23-5C7878049B3D}" destId="{686513D5-2129-4CDE-80D4-CD941B6B2C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511A87-5A9A-417E-BB0A-FA246914C19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00CEED0-4DDA-4AF2-8D38-B390063441D5}">
      <dgm:prSet/>
      <dgm:spPr/>
      <dgm:t>
        <a:bodyPr/>
        <a:lstStyle/>
        <a:p>
          <a:r>
            <a:rPr lang="en-US" dirty="0"/>
            <a:t>Do you have prior programming experience?</a:t>
          </a:r>
        </a:p>
      </dgm:t>
    </dgm:pt>
    <dgm:pt modelId="{28485ADA-BC0E-4C3D-8052-EFA2B78F1A61}" type="parTrans" cxnId="{0D602D92-162C-489B-BADE-9B7BB9CAAB7D}">
      <dgm:prSet/>
      <dgm:spPr/>
      <dgm:t>
        <a:bodyPr/>
        <a:lstStyle/>
        <a:p>
          <a:endParaRPr lang="en-US"/>
        </a:p>
      </dgm:t>
    </dgm:pt>
    <dgm:pt modelId="{FF11E21F-B785-4820-9FF2-2F2850C35CEB}" type="sibTrans" cxnId="{0D602D92-162C-489B-BADE-9B7BB9CAAB7D}">
      <dgm:prSet/>
      <dgm:spPr/>
      <dgm:t>
        <a:bodyPr/>
        <a:lstStyle/>
        <a:p>
          <a:endParaRPr lang="en-US"/>
        </a:p>
      </dgm:t>
    </dgm:pt>
    <dgm:pt modelId="{322119B9-4503-4624-A218-FBF36B058B5F}">
      <dgm:prSet/>
      <dgm:spPr/>
      <dgm:t>
        <a:bodyPr/>
        <a:lstStyle/>
        <a:p>
          <a:r>
            <a:rPr lang="en-US" dirty="0"/>
            <a:t>Have you learned Python before?</a:t>
          </a:r>
        </a:p>
      </dgm:t>
    </dgm:pt>
    <dgm:pt modelId="{7D451EF9-9447-4C54-8CF3-D6846CB3A921}" type="parTrans" cxnId="{EE265662-7B26-4FFA-821C-3B2A68822989}">
      <dgm:prSet/>
      <dgm:spPr/>
      <dgm:t>
        <a:bodyPr/>
        <a:lstStyle/>
        <a:p>
          <a:endParaRPr lang="en-US"/>
        </a:p>
      </dgm:t>
    </dgm:pt>
    <dgm:pt modelId="{2A14478F-4C4E-4F93-B520-55D20EAA4619}" type="sibTrans" cxnId="{EE265662-7B26-4FFA-821C-3B2A68822989}">
      <dgm:prSet/>
      <dgm:spPr/>
      <dgm:t>
        <a:bodyPr/>
        <a:lstStyle/>
        <a:p>
          <a:endParaRPr lang="en-US"/>
        </a:p>
      </dgm:t>
    </dgm:pt>
    <dgm:pt modelId="{5AA96C6B-3C18-40FB-B247-94278D3A4743}">
      <dgm:prSet/>
      <dgm:spPr/>
      <dgm:t>
        <a:bodyPr/>
        <a:lstStyle/>
        <a:p>
          <a:r>
            <a:rPr lang="en-US" dirty="0"/>
            <a:t>Were you able to follow along with the Python demonstration?</a:t>
          </a:r>
        </a:p>
      </dgm:t>
    </dgm:pt>
    <dgm:pt modelId="{F9AC981A-7215-4935-BF39-30F561DE7FD4}" type="parTrans" cxnId="{37A9E0FB-10A7-4003-B51E-2C719338C66A}">
      <dgm:prSet/>
      <dgm:spPr/>
      <dgm:t>
        <a:bodyPr/>
        <a:lstStyle/>
        <a:p>
          <a:endParaRPr lang="en-US"/>
        </a:p>
      </dgm:t>
    </dgm:pt>
    <dgm:pt modelId="{D999AC13-18AE-4672-AF21-5491DF33904A}" type="sibTrans" cxnId="{37A9E0FB-10A7-4003-B51E-2C719338C66A}">
      <dgm:prSet/>
      <dgm:spPr/>
      <dgm:t>
        <a:bodyPr/>
        <a:lstStyle/>
        <a:p>
          <a:endParaRPr lang="en-US"/>
        </a:p>
      </dgm:t>
    </dgm:pt>
    <dgm:pt modelId="{E633E644-0716-458E-84AB-915D952D4603}">
      <dgm:prSet/>
      <dgm:spPr/>
      <dgm:t>
        <a:bodyPr/>
        <a:lstStyle/>
        <a:p>
          <a:r>
            <a:rPr lang="en-US" dirty="0"/>
            <a:t>Do you believe the demonstration expanded your understanding of the material?</a:t>
          </a:r>
        </a:p>
      </dgm:t>
    </dgm:pt>
    <dgm:pt modelId="{800F9B1E-BA25-43C2-8A2F-471BBBC67F78}" type="parTrans" cxnId="{93572A17-B50F-4F39-9845-E95AC8E243DC}">
      <dgm:prSet/>
      <dgm:spPr/>
      <dgm:t>
        <a:bodyPr/>
        <a:lstStyle/>
        <a:p>
          <a:endParaRPr lang="en-US"/>
        </a:p>
      </dgm:t>
    </dgm:pt>
    <dgm:pt modelId="{20D1D878-FE0E-42D4-9C61-BC1506624EAD}" type="sibTrans" cxnId="{93572A17-B50F-4F39-9845-E95AC8E243DC}">
      <dgm:prSet/>
      <dgm:spPr/>
      <dgm:t>
        <a:bodyPr/>
        <a:lstStyle/>
        <a:p>
          <a:endParaRPr lang="en-US"/>
        </a:p>
      </dgm:t>
    </dgm:pt>
    <dgm:pt modelId="{2AC22411-18C3-4B4B-851A-59053A70C766}">
      <dgm:prSet/>
      <dgm:spPr/>
      <dgm:t>
        <a:bodyPr/>
        <a:lstStyle/>
        <a:p>
          <a:r>
            <a:rPr lang="en-US" dirty="0"/>
            <a:t>Expand upon your previous answer.</a:t>
          </a:r>
        </a:p>
      </dgm:t>
    </dgm:pt>
    <dgm:pt modelId="{86B2507B-73EA-44FE-AA84-45DA6E8DB5BF}" type="parTrans" cxnId="{EFF4781E-DF0A-40F5-9622-93FF31F2B6DD}">
      <dgm:prSet/>
      <dgm:spPr/>
      <dgm:t>
        <a:bodyPr/>
        <a:lstStyle/>
        <a:p>
          <a:endParaRPr lang="en-US"/>
        </a:p>
      </dgm:t>
    </dgm:pt>
    <dgm:pt modelId="{C08705A2-D396-433F-B949-4DB3A572C358}" type="sibTrans" cxnId="{EFF4781E-DF0A-40F5-9622-93FF31F2B6DD}">
      <dgm:prSet/>
      <dgm:spPr/>
      <dgm:t>
        <a:bodyPr/>
        <a:lstStyle/>
        <a:p>
          <a:endParaRPr lang="en-US"/>
        </a:p>
      </dgm:t>
    </dgm:pt>
    <dgm:pt modelId="{5F363132-4681-4D85-B386-4019826846CA}">
      <dgm:prSet/>
      <dgm:spPr/>
      <dgm:t>
        <a:bodyPr/>
        <a:lstStyle/>
        <a:p>
          <a:r>
            <a:rPr lang="en-US" dirty="0"/>
            <a:t>Would you benefit from greater integration of Python into this course?</a:t>
          </a:r>
        </a:p>
      </dgm:t>
    </dgm:pt>
    <dgm:pt modelId="{76E565F4-6304-4F34-B057-212FE2E3ABDA}" type="parTrans" cxnId="{153F0D37-CF88-46C2-A5AD-728713F08945}">
      <dgm:prSet/>
      <dgm:spPr/>
      <dgm:t>
        <a:bodyPr/>
        <a:lstStyle/>
        <a:p>
          <a:endParaRPr lang="en-US"/>
        </a:p>
      </dgm:t>
    </dgm:pt>
    <dgm:pt modelId="{027CCD0C-AA80-462E-889C-88B64778212D}" type="sibTrans" cxnId="{153F0D37-CF88-46C2-A5AD-728713F08945}">
      <dgm:prSet/>
      <dgm:spPr/>
      <dgm:t>
        <a:bodyPr/>
        <a:lstStyle/>
        <a:p>
          <a:endParaRPr lang="en-US"/>
        </a:p>
      </dgm:t>
    </dgm:pt>
    <dgm:pt modelId="{7CB42F44-1364-44D3-A063-C371DE1B2CFC}">
      <dgm:prSet/>
      <dgm:spPr/>
      <dgm:t>
        <a:bodyPr/>
        <a:lstStyle/>
        <a:p>
          <a:r>
            <a:rPr lang="en-US" dirty="0"/>
            <a:t>Expand upon your previous answer.</a:t>
          </a:r>
        </a:p>
      </dgm:t>
    </dgm:pt>
    <dgm:pt modelId="{0111D73E-E753-43DB-8017-587D2C126758}" type="parTrans" cxnId="{BE755282-D152-47B3-879C-1375E96B30A3}">
      <dgm:prSet/>
      <dgm:spPr/>
      <dgm:t>
        <a:bodyPr/>
        <a:lstStyle/>
        <a:p>
          <a:endParaRPr lang="en-US"/>
        </a:p>
      </dgm:t>
    </dgm:pt>
    <dgm:pt modelId="{5739CF41-6DA1-4A1C-8B01-2FB953359D08}" type="sibTrans" cxnId="{BE755282-D152-47B3-879C-1375E96B30A3}">
      <dgm:prSet/>
      <dgm:spPr/>
      <dgm:t>
        <a:bodyPr/>
        <a:lstStyle/>
        <a:p>
          <a:endParaRPr lang="en-US"/>
        </a:p>
      </dgm:t>
    </dgm:pt>
    <dgm:pt modelId="{FE7319E6-8E21-477A-BBE0-F96F59C98251}" type="pres">
      <dgm:prSet presAssocID="{29511A87-5A9A-417E-BB0A-FA246914C193}" presName="root" presStyleCnt="0">
        <dgm:presLayoutVars>
          <dgm:dir/>
          <dgm:resizeHandles val="exact"/>
        </dgm:presLayoutVars>
      </dgm:prSet>
      <dgm:spPr/>
    </dgm:pt>
    <dgm:pt modelId="{2A086AC9-443E-4DE3-A6A8-CE0ADDD976DD}" type="pres">
      <dgm:prSet presAssocID="{700CEED0-4DDA-4AF2-8D38-B390063441D5}" presName="compNode" presStyleCnt="0"/>
      <dgm:spPr/>
    </dgm:pt>
    <dgm:pt modelId="{188F5B90-31E8-46B8-8DC3-B1F575930340}" type="pres">
      <dgm:prSet presAssocID="{700CEED0-4DDA-4AF2-8D38-B390063441D5}" presName="bgRect" presStyleLbl="bgShp" presStyleIdx="0" presStyleCnt="5"/>
      <dgm:spPr/>
    </dgm:pt>
    <dgm:pt modelId="{3BB8E31E-077C-4D53-8082-B7341DA0005F}" type="pres">
      <dgm:prSet presAssocID="{700CEED0-4DDA-4AF2-8D38-B390063441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BDC73CA-1E2A-4591-801C-BD53B84D00D5}" type="pres">
      <dgm:prSet presAssocID="{700CEED0-4DDA-4AF2-8D38-B390063441D5}" presName="spaceRect" presStyleCnt="0"/>
      <dgm:spPr/>
    </dgm:pt>
    <dgm:pt modelId="{72C3EF7C-3CEB-4A72-A414-01CBB31FA07E}" type="pres">
      <dgm:prSet presAssocID="{700CEED0-4DDA-4AF2-8D38-B390063441D5}" presName="parTx" presStyleLbl="revTx" presStyleIdx="0" presStyleCnt="7">
        <dgm:presLayoutVars>
          <dgm:chMax val="0"/>
          <dgm:chPref val="0"/>
        </dgm:presLayoutVars>
      </dgm:prSet>
      <dgm:spPr/>
    </dgm:pt>
    <dgm:pt modelId="{C4132D7C-00B8-4A39-9FED-B7E27D10AD48}" type="pres">
      <dgm:prSet presAssocID="{FF11E21F-B785-4820-9FF2-2F2850C35CEB}" presName="sibTrans" presStyleCnt="0"/>
      <dgm:spPr/>
    </dgm:pt>
    <dgm:pt modelId="{9B218FE0-3C43-488B-A518-6BE0E3D4AFE5}" type="pres">
      <dgm:prSet presAssocID="{322119B9-4503-4624-A218-FBF36B058B5F}" presName="compNode" presStyleCnt="0"/>
      <dgm:spPr/>
    </dgm:pt>
    <dgm:pt modelId="{2E4E8797-2003-4C52-A4EA-FB2D3F552FF8}" type="pres">
      <dgm:prSet presAssocID="{322119B9-4503-4624-A218-FBF36B058B5F}" presName="bgRect" presStyleLbl="bgShp" presStyleIdx="1" presStyleCnt="5"/>
      <dgm:spPr/>
    </dgm:pt>
    <dgm:pt modelId="{27C844CC-1DA1-46B3-A511-0F1AEBD187BF}" type="pres">
      <dgm:prSet presAssocID="{322119B9-4503-4624-A218-FBF36B058B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0C2EEB7-BB10-41C6-8696-290B401818E2}" type="pres">
      <dgm:prSet presAssocID="{322119B9-4503-4624-A218-FBF36B058B5F}" presName="spaceRect" presStyleCnt="0"/>
      <dgm:spPr/>
    </dgm:pt>
    <dgm:pt modelId="{73CC2BC0-C6D7-4C64-85F9-7BC7C02D0D66}" type="pres">
      <dgm:prSet presAssocID="{322119B9-4503-4624-A218-FBF36B058B5F}" presName="parTx" presStyleLbl="revTx" presStyleIdx="1" presStyleCnt="7">
        <dgm:presLayoutVars>
          <dgm:chMax val="0"/>
          <dgm:chPref val="0"/>
        </dgm:presLayoutVars>
      </dgm:prSet>
      <dgm:spPr/>
    </dgm:pt>
    <dgm:pt modelId="{CD2F2C47-75CB-44D3-ADFD-1982DE63A3B5}" type="pres">
      <dgm:prSet presAssocID="{2A14478F-4C4E-4F93-B520-55D20EAA4619}" presName="sibTrans" presStyleCnt="0"/>
      <dgm:spPr/>
    </dgm:pt>
    <dgm:pt modelId="{81C61E35-4853-47A9-96D3-0071AEF3691F}" type="pres">
      <dgm:prSet presAssocID="{5AA96C6B-3C18-40FB-B247-94278D3A4743}" presName="compNode" presStyleCnt="0"/>
      <dgm:spPr/>
    </dgm:pt>
    <dgm:pt modelId="{8015B191-5A4D-40B9-9E96-CB92DCFAF74E}" type="pres">
      <dgm:prSet presAssocID="{5AA96C6B-3C18-40FB-B247-94278D3A4743}" presName="bgRect" presStyleLbl="bgShp" presStyleIdx="2" presStyleCnt="5"/>
      <dgm:spPr/>
    </dgm:pt>
    <dgm:pt modelId="{3B27891B-D110-4A90-8C0E-E2EEFDD34439}" type="pres">
      <dgm:prSet presAssocID="{5AA96C6B-3C18-40FB-B247-94278D3A47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79F5D81-D75D-495E-85A9-D1706D83E467}" type="pres">
      <dgm:prSet presAssocID="{5AA96C6B-3C18-40FB-B247-94278D3A4743}" presName="spaceRect" presStyleCnt="0"/>
      <dgm:spPr/>
    </dgm:pt>
    <dgm:pt modelId="{B63AF58F-FEBE-4A25-AF54-6ABE64009670}" type="pres">
      <dgm:prSet presAssocID="{5AA96C6B-3C18-40FB-B247-94278D3A4743}" presName="parTx" presStyleLbl="revTx" presStyleIdx="2" presStyleCnt="7">
        <dgm:presLayoutVars>
          <dgm:chMax val="0"/>
          <dgm:chPref val="0"/>
        </dgm:presLayoutVars>
      </dgm:prSet>
      <dgm:spPr/>
    </dgm:pt>
    <dgm:pt modelId="{AD95A08A-706B-4F92-BA04-64A4ACDF8078}" type="pres">
      <dgm:prSet presAssocID="{D999AC13-18AE-4672-AF21-5491DF33904A}" presName="sibTrans" presStyleCnt="0"/>
      <dgm:spPr/>
    </dgm:pt>
    <dgm:pt modelId="{CC6B7251-A2E5-4748-B101-8B43E52C38D5}" type="pres">
      <dgm:prSet presAssocID="{E633E644-0716-458E-84AB-915D952D4603}" presName="compNode" presStyleCnt="0"/>
      <dgm:spPr/>
    </dgm:pt>
    <dgm:pt modelId="{9DCF6B60-7A06-494A-83ED-65BEDA5F2545}" type="pres">
      <dgm:prSet presAssocID="{E633E644-0716-458E-84AB-915D952D4603}" presName="bgRect" presStyleLbl="bgShp" presStyleIdx="3" presStyleCnt="5"/>
      <dgm:spPr/>
    </dgm:pt>
    <dgm:pt modelId="{E0680877-FBA0-4D82-A030-F30CE2A063EF}" type="pres">
      <dgm:prSet presAssocID="{E633E644-0716-458E-84AB-915D952D46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64378D2-C7E9-4664-A146-0792B2114ED0}" type="pres">
      <dgm:prSet presAssocID="{E633E644-0716-458E-84AB-915D952D4603}" presName="spaceRect" presStyleCnt="0"/>
      <dgm:spPr/>
    </dgm:pt>
    <dgm:pt modelId="{82377DCB-A3EE-4A1F-95A1-675461315A63}" type="pres">
      <dgm:prSet presAssocID="{E633E644-0716-458E-84AB-915D952D4603}" presName="parTx" presStyleLbl="revTx" presStyleIdx="3" presStyleCnt="7">
        <dgm:presLayoutVars>
          <dgm:chMax val="0"/>
          <dgm:chPref val="0"/>
        </dgm:presLayoutVars>
      </dgm:prSet>
      <dgm:spPr/>
    </dgm:pt>
    <dgm:pt modelId="{A23F2B70-0AB6-41D5-849F-AB4107C52FED}" type="pres">
      <dgm:prSet presAssocID="{E633E644-0716-458E-84AB-915D952D4603}" presName="desTx" presStyleLbl="revTx" presStyleIdx="4" presStyleCnt="7">
        <dgm:presLayoutVars/>
      </dgm:prSet>
      <dgm:spPr/>
    </dgm:pt>
    <dgm:pt modelId="{08DD1F06-0F96-449D-9A1F-84D73BC4888C}" type="pres">
      <dgm:prSet presAssocID="{20D1D878-FE0E-42D4-9C61-BC1506624EAD}" presName="sibTrans" presStyleCnt="0"/>
      <dgm:spPr/>
    </dgm:pt>
    <dgm:pt modelId="{8106F6A3-27C1-4643-A408-7EB17C8F56F5}" type="pres">
      <dgm:prSet presAssocID="{5F363132-4681-4D85-B386-4019826846CA}" presName="compNode" presStyleCnt="0"/>
      <dgm:spPr/>
    </dgm:pt>
    <dgm:pt modelId="{AD846600-9FBA-4A5B-A366-BA4F3035D60C}" type="pres">
      <dgm:prSet presAssocID="{5F363132-4681-4D85-B386-4019826846CA}" presName="bgRect" presStyleLbl="bgShp" presStyleIdx="4" presStyleCnt="5"/>
      <dgm:spPr/>
    </dgm:pt>
    <dgm:pt modelId="{77D0ACDB-CDDF-4184-8037-8E0E8F13169A}" type="pres">
      <dgm:prSet presAssocID="{5F363132-4681-4D85-B386-4019826846C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3FBDDF01-A32A-4152-9177-0EE2D5F70E2C}" type="pres">
      <dgm:prSet presAssocID="{5F363132-4681-4D85-B386-4019826846CA}" presName="spaceRect" presStyleCnt="0"/>
      <dgm:spPr/>
    </dgm:pt>
    <dgm:pt modelId="{97BA95DC-0378-4B63-B77F-B74C379FA136}" type="pres">
      <dgm:prSet presAssocID="{5F363132-4681-4D85-B386-4019826846CA}" presName="parTx" presStyleLbl="revTx" presStyleIdx="5" presStyleCnt="7">
        <dgm:presLayoutVars>
          <dgm:chMax val="0"/>
          <dgm:chPref val="0"/>
        </dgm:presLayoutVars>
      </dgm:prSet>
      <dgm:spPr/>
    </dgm:pt>
    <dgm:pt modelId="{7EAF7280-B9B6-472F-A2C5-30D441267E48}" type="pres">
      <dgm:prSet presAssocID="{5F363132-4681-4D85-B386-4019826846CA}" presName="desTx" presStyleLbl="revTx" presStyleIdx="6" presStyleCnt="7">
        <dgm:presLayoutVars/>
      </dgm:prSet>
      <dgm:spPr/>
    </dgm:pt>
  </dgm:ptLst>
  <dgm:cxnLst>
    <dgm:cxn modelId="{DFD5450A-928A-44D7-AE2A-9B5F16C93DB4}" type="presOf" srcId="{700CEED0-4DDA-4AF2-8D38-B390063441D5}" destId="{72C3EF7C-3CEB-4A72-A414-01CBB31FA07E}" srcOrd="0" destOrd="0" presId="urn:microsoft.com/office/officeart/2018/2/layout/IconVerticalSolidList"/>
    <dgm:cxn modelId="{22ECB50A-F485-41E8-A79B-22335A386D9B}" type="presOf" srcId="{2AC22411-18C3-4B4B-851A-59053A70C766}" destId="{A23F2B70-0AB6-41D5-849F-AB4107C52FED}" srcOrd="0" destOrd="0" presId="urn:microsoft.com/office/officeart/2018/2/layout/IconVerticalSolidList"/>
    <dgm:cxn modelId="{93572A17-B50F-4F39-9845-E95AC8E243DC}" srcId="{29511A87-5A9A-417E-BB0A-FA246914C193}" destId="{E633E644-0716-458E-84AB-915D952D4603}" srcOrd="3" destOrd="0" parTransId="{800F9B1E-BA25-43C2-8A2F-471BBBC67F78}" sibTransId="{20D1D878-FE0E-42D4-9C61-BC1506624EAD}"/>
    <dgm:cxn modelId="{EFF4781E-DF0A-40F5-9622-93FF31F2B6DD}" srcId="{E633E644-0716-458E-84AB-915D952D4603}" destId="{2AC22411-18C3-4B4B-851A-59053A70C766}" srcOrd="0" destOrd="0" parTransId="{86B2507B-73EA-44FE-AA84-45DA6E8DB5BF}" sibTransId="{C08705A2-D396-433F-B949-4DB3A572C358}"/>
    <dgm:cxn modelId="{3036BE25-81A2-4E68-9B4C-906526D4449C}" type="presOf" srcId="{322119B9-4503-4624-A218-FBF36B058B5F}" destId="{73CC2BC0-C6D7-4C64-85F9-7BC7C02D0D66}" srcOrd="0" destOrd="0" presId="urn:microsoft.com/office/officeart/2018/2/layout/IconVerticalSolidList"/>
    <dgm:cxn modelId="{153F0D37-CF88-46C2-A5AD-728713F08945}" srcId="{29511A87-5A9A-417E-BB0A-FA246914C193}" destId="{5F363132-4681-4D85-B386-4019826846CA}" srcOrd="4" destOrd="0" parTransId="{76E565F4-6304-4F34-B057-212FE2E3ABDA}" sibTransId="{027CCD0C-AA80-462E-889C-88B64778212D}"/>
    <dgm:cxn modelId="{12495637-DFB2-44F8-8A70-534B2097825C}" type="presOf" srcId="{5F363132-4681-4D85-B386-4019826846CA}" destId="{97BA95DC-0378-4B63-B77F-B74C379FA136}" srcOrd="0" destOrd="0" presId="urn:microsoft.com/office/officeart/2018/2/layout/IconVerticalSolidList"/>
    <dgm:cxn modelId="{EE265662-7B26-4FFA-821C-3B2A68822989}" srcId="{29511A87-5A9A-417E-BB0A-FA246914C193}" destId="{322119B9-4503-4624-A218-FBF36B058B5F}" srcOrd="1" destOrd="0" parTransId="{7D451EF9-9447-4C54-8CF3-D6846CB3A921}" sibTransId="{2A14478F-4C4E-4F93-B520-55D20EAA4619}"/>
    <dgm:cxn modelId="{8D5EE44D-D10C-4D2F-A099-7C258963FF7C}" type="presOf" srcId="{7CB42F44-1364-44D3-A063-C371DE1B2CFC}" destId="{7EAF7280-B9B6-472F-A2C5-30D441267E48}" srcOrd="0" destOrd="0" presId="urn:microsoft.com/office/officeart/2018/2/layout/IconVerticalSolidList"/>
    <dgm:cxn modelId="{BAE3747C-FC1E-47E3-A2DD-6C056B7EFFCF}" type="presOf" srcId="{E633E644-0716-458E-84AB-915D952D4603}" destId="{82377DCB-A3EE-4A1F-95A1-675461315A63}" srcOrd="0" destOrd="0" presId="urn:microsoft.com/office/officeart/2018/2/layout/IconVerticalSolidList"/>
    <dgm:cxn modelId="{BE755282-D152-47B3-879C-1375E96B30A3}" srcId="{5F363132-4681-4D85-B386-4019826846CA}" destId="{7CB42F44-1364-44D3-A063-C371DE1B2CFC}" srcOrd="0" destOrd="0" parTransId="{0111D73E-E753-43DB-8017-587D2C126758}" sibTransId="{5739CF41-6DA1-4A1C-8B01-2FB953359D08}"/>
    <dgm:cxn modelId="{0D602D92-162C-489B-BADE-9B7BB9CAAB7D}" srcId="{29511A87-5A9A-417E-BB0A-FA246914C193}" destId="{700CEED0-4DDA-4AF2-8D38-B390063441D5}" srcOrd="0" destOrd="0" parTransId="{28485ADA-BC0E-4C3D-8052-EFA2B78F1A61}" sibTransId="{FF11E21F-B785-4820-9FF2-2F2850C35CEB}"/>
    <dgm:cxn modelId="{03F177B4-F260-41C4-AB00-7E5E2823D14F}" type="presOf" srcId="{5AA96C6B-3C18-40FB-B247-94278D3A4743}" destId="{B63AF58F-FEBE-4A25-AF54-6ABE64009670}" srcOrd="0" destOrd="0" presId="urn:microsoft.com/office/officeart/2018/2/layout/IconVerticalSolidList"/>
    <dgm:cxn modelId="{689F5CCD-3D44-4CA9-830A-B3B7F5AB7462}" type="presOf" srcId="{29511A87-5A9A-417E-BB0A-FA246914C193}" destId="{FE7319E6-8E21-477A-BBE0-F96F59C98251}" srcOrd="0" destOrd="0" presId="urn:microsoft.com/office/officeart/2018/2/layout/IconVerticalSolidList"/>
    <dgm:cxn modelId="{37A9E0FB-10A7-4003-B51E-2C719338C66A}" srcId="{29511A87-5A9A-417E-BB0A-FA246914C193}" destId="{5AA96C6B-3C18-40FB-B247-94278D3A4743}" srcOrd="2" destOrd="0" parTransId="{F9AC981A-7215-4935-BF39-30F561DE7FD4}" sibTransId="{D999AC13-18AE-4672-AF21-5491DF33904A}"/>
    <dgm:cxn modelId="{A67CB31F-527C-4CB0-98A2-8F2B0410A344}" type="presParOf" srcId="{FE7319E6-8E21-477A-BBE0-F96F59C98251}" destId="{2A086AC9-443E-4DE3-A6A8-CE0ADDD976DD}" srcOrd="0" destOrd="0" presId="urn:microsoft.com/office/officeart/2018/2/layout/IconVerticalSolidList"/>
    <dgm:cxn modelId="{26A9130B-7C86-4FCA-B8BE-EB11514FAB9F}" type="presParOf" srcId="{2A086AC9-443E-4DE3-A6A8-CE0ADDD976DD}" destId="{188F5B90-31E8-46B8-8DC3-B1F575930340}" srcOrd="0" destOrd="0" presId="urn:microsoft.com/office/officeart/2018/2/layout/IconVerticalSolidList"/>
    <dgm:cxn modelId="{15654AC3-4388-476F-A5FB-D954F0F96119}" type="presParOf" srcId="{2A086AC9-443E-4DE3-A6A8-CE0ADDD976DD}" destId="{3BB8E31E-077C-4D53-8082-B7341DA0005F}" srcOrd="1" destOrd="0" presId="urn:microsoft.com/office/officeart/2018/2/layout/IconVerticalSolidList"/>
    <dgm:cxn modelId="{0D2D0AC6-D633-4C42-B177-A5E8927254A6}" type="presParOf" srcId="{2A086AC9-443E-4DE3-A6A8-CE0ADDD976DD}" destId="{ABDC73CA-1E2A-4591-801C-BD53B84D00D5}" srcOrd="2" destOrd="0" presId="urn:microsoft.com/office/officeart/2018/2/layout/IconVerticalSolidList"/>
    <dgm:cxn modelId="{055F6268-C6B7-41F2-8CC7-43B54BBCA9E0}" type="presParOf" srcId="{2A086AC9-443E-4DE3-A6A8-CE0ADDD976DD}" destId="{72C3EF7C-3CEB-4A72-A414-01CBB31FA07E}" srcOrd="3" destOrd="0" presId="urn:microsoft.com/office/officeart/2018/2/layout/IconVerticalSolidList"/>
    <dgm:cxn modelId="{6ABB99C6-B5FB-44BD-8339-6F77D226E73B}" type="presParOf" srcId="{FE7319E6-8E21-477A-BBE0-F96F59C98251}" destId="{C4132D7C-00B8-4A39-9FED-B7E27D10AD48}" srcOrd="1" destOrd="0" presId="urn:microsoft.com/office/officeart/2018/2/layout/IconVerticalSolidList"/>
    <dgm:cxn modelId="{7DBBFF9A-6FE3-4462-9C24-E76A687FA80A}" type="presParOf" srcId="{FE7319E6-8E21-477A-BBE0-F96F59C98251}" destId="{9B218FE0-3C43-488B-A518-6BE0E3D4AFE5}" srcOrd="2" destOrd="0" presId="urn:microsoft.com/office/officeart/2018/2/layout/IconVerticalSolidList"/>
    <dgm:cxn modelId="{40DD3485-8AF8-467D-8300-8DA8E8551EEF}" type="presParOf" srcId="{9B218FE0-3C43-488B-A518-6BE0E3D4AFE5}" destId="{2E4E8797-2003-4C52-A4EA-FB2D3F552FF8}" srcOrd="0" destOrd="0" presId="urn:microsoft.com/office/officeart/2018/2/layout/IconVerticalSolidList"/>
    <dgm:cxn modelId="{515BEDF7-88C9-415D-86BA-1F0E8B09A7A1}" type="presParOf" srcId="{9B218FE0-3C43-488B-A518-6BE0E3D4AFE5}" destId="{27C844CC-1DA1-46B3-A511-0F1AEBD187BF}" srcOrd="1" destOrd="0" presId="urn:microsoft.com/office/officeart/2018/2/layout/IconVerticalSolidList"/>
    <dgm:cxn modelId="{23C1EE16-5149-44C9-84DC-CCACD6BE3CD6}" type="presParOf" srcId="{9B218FE0-3C43-488B-A518-6BE0E3D4AFE5}" destId="{D0C2EEB7-BB10-41C6-8696-290B401818E2}" srcOrd="2" destOrd="0" presId="urn:microsoft.com/office/officeart/2018/2/layout/IconVerticalSolidList"/>
    <dgm:cxn modelId="{D7F5A4C0-8EC3-4A7E-886C-CFC2946C4E50}" type="presParOf" srcId="{9B218FE0-3C43-488B-A518-6BE0E3D4AFE5}" destId="{73CC2BC0-C6D7-4C64-85F9-7BC7C02D0D66}" srcOrd="3" destOrd="0" presId="urn:microsoft.com/office/officeart/2018/2/layout/IconVerticalSolidList"/>
    <dgm:cxn modelId="{5279AD14-3C7C-4859-AAD2-B13BB4D39297}" type="presParOf" srcId="{FE7319E6-8E21-477A-BBE0-F96F59C98251}" destId="{CD2F2C47-75CB-44D3-ADFD-1982DE63A3B5}" srcOrd="3" destOrd="0" presId="urn:microsoft.com/office/officeart/2018/2/layout/IconVerticalSolidList"/>
    <dgm:cxn modelId="{D5BCC4A5-0B03-454C-90B1-4192938CF887}" type="presParOf" srcId="{FE7319E6-8E21-477A-BBE0-F96F59C98251}" destId="{81C61E35-4853-47A9-96D3-0071AEF3691F}" srcOrd="4" destOrd="0" presId="urn:microsoft.com/office/officeart/2018/2/layout/IconVerticalSolidList"/>
    <dgm:cxn modelId="{C83A60E2-CB4F-408D-AA8B-CB7CBB8F25B7}" type="presParOf" srcId="{81C61E35-4853-47A9-96D3-0071AEF3691F}" destId="{8015B191-5A4D-40B9-9E96-CB92DCFAF74E}" srcOrd="0" destOrd="0" presId="urn:microsoft.com/office/officeart/2018/2/layout/IconVerticalSolidList"/>
    <dgm:cxn modelId="{3C8324C1-CAEA-4396-A175-0904EAF56D71}" type="presParOf" srcId="{81C61E35-4853-47A9-96D3-0071AEF3691F}" destId="{3B27891B-D110-4A90-8C0E-E2EEFDD34439}" srcOrd="1" destOrd="0" presId="urn:microsoft.com/office/officeart/2018/2/layout/IconVerticalSolidList"/>
    <dgm:cxn modelId="{B8DFB902-ADB8-46BE-BAB4-5EE772E31341}" type="presParOf" srcId="{81C61E35-4853-47A9-96D3-0071AEF3691F}" destId="{379F5D81-D75D-495E-85A9-D1706D83E467}" srcOrd="2" destOrd="0" presId="urn:microsoft.com/office/officeart/2018/2/layout/IconVerticalSolidList"/>
    <dgm:cxn modelId="{9ED96C5D-D9C2-450F-8149-2E8F8BE6C1F7}" type="presParOf" srcId="{81C61E35-4853-47A9-96D3-0071AEF3691F}" destId="{B63AF58F-FEBE-4A25-AF54-6ABE64009670}" srcOrd="3" destOrd="0" presId="urn:microsoft.com/office/officeart/2018/2/layout/IconVerticalSolidList"/>
    <dgm:cxn modelId="{2387C79D-FC4F-4CE9-B572-317292C1F754}" type="presParOf" srcId="{FE7319E6-8E21-477A-BBE0-F96F59C98251}" destId="{AD95A08A-706B-4F92-BA04-64A4ACDF8078}" srcOrd="5" destOrd="0" presId="urn:microsoft.com/office/officeart/2018/2/layout/IconVerticalSolidList"/>
    <dgm:cxn modelId="{5ED894B9-340C-4825-A15F-7DCB5413F5F4}" type="presParOf" srcId="{FE7319E6-8E21-477A-BBE0-F96F59C98251}" destId="{CC6B7251-A2E5-4748-B101-8B43E52C38D5}" srcOrd="6" destOrd="0" presId="urn:microsoft.com/office/officeart/2018/2/layout/IconVerticalSolidList"/>
    <dgm:cxn modelId="{AE120604-8E18-477C-AAF8-1D093195FE76}" type="presParOf" srcId="{CC6B7251-A2E5-4748-B101-8B43E52C38D5}" destId="{9DCF6B60-7A06-494A-83ED-65BEDA5F2545}" srcOrd="0" destOrd="0" presId="urn:microsoft.com/office/officeart/2018/2/layout/IconVerticalSolidList"/>
    <dgm:cxn modelId="{88C72349-B63B-43F1-9FB2-6797C6BD1C0B}" type="presParOf" srcId="{CC6B7251-A2E5-4748-B101-8B43E52C38D5}" destId="{E0680877-FBA0-4D82-A030-F30CE2A063EF}" srcOrd="1" destOrd="0" presId="urn:microsoft.com/office/officeart/2018/2/layout/IconVerticalSolidList"/>
    <dgm:cxn modelId="{E8AC82DF-85C9-4B05-ABA0-6C4E5775FA3C}" type="presParOf" srcId="{CC6B7251-A2E5-4748-B101-8B43E52C38D5}" destId="{764378D2-C7E9-4664-A146-0792B2114ED0}" srcOrd="2" destOrd="0" presId="urn:microsoft.com/office/officeart/2018/2/layout/IconVerticalSolidList"/>
    <dgm:cxn modelId="{FB6CB4F2-3A19-4C8B-A7E5-791BF6717DC7}" type="presParOf" srcId="{CC6B7251-A2E5-4748-B101-8B43E52C38D5}" destId="{82377DCB-A3EE-4A1F-95A1-675461315A63}" srcOrd="3" destOrd="0" presId="urn:microsoft.com/office/officeart/2018/2/layout/IconVerticalSolidList"/>
    <dgm:cxn modelId="{EAB66C32-421A-4C40-8C8C-00416083E909}" type="presParOf" srcId="{CC6B7251-A2E5-4748-B101-8B43E52C38D5}" destId="{A23F2B70-0AB6-41D5-849F-AB4107C52FED}" srcOrd="4" destOrd="0" presId="urn:microsoft.com/office/officeart/2018/2/layout/IconVerticalSolidList"/>
    <dgm:cxn modelId="{CCB6796A-E358-4C2C-A42E-354A6900D015}" type="presParOf" srcId="{FE7319E6-8E21-477A-BBE0-F96F59C98251}" destId="{08DD1F06-0F96-449D-9A1F-84D73BC4888C}" srcOrd="7" destOrd="0" presId="urn:microsoft.com/office/officeart/2018/2/layout/IconVerticalSolidList"/>
    <dgm:cxn modelId="{D15FEFA2-0BCF-4660-A9B3-F42519EFA5D0}" type="presParOf" srcId="{FE7319E6-8E21-477A-BBE0-F96F59C98251}" destId="{8106F6A3-27C1-4643-A408-7EB17C8F56F5}" srcOrd="8" destOrd="0" presId="urn:microsoft.com/office/officeart/2018/2/layout/IconVerticalSolidList"/>
    <dgm:cxn modelId="{C8FD5E99-AA0A-4AE5-85A8-11AE90191A9E}" type="presParOf" srcId="{8106F6A3-27C1-4643-A408-7EB17C8F56F5}" destId="{AD846600-9FBA-4A5B-A366-BA4F3035D60C}" srcOrd="0" destOrd="0" presId="urn:microsoft.com/office/officeart/2018/2/layout/IconVerticalSolidList"/>
    <dgm:cxn modelId="{0895C1C6-12B8-45FD-9064-838C783E5C62}" type="presParOf" srcId="{8106F6A3-27C1-4643-A408-7EB17C8F56F5}" destId="{77D0ACDB-CDDF-4184-8037-8E0E8F13169A}" srcOrd="1" destOrd="0" presId="urn:microsoft.com/office/officeart/2018/2/layout/IconVerticalSolidList"/>
    <dgm:cxn modelId="{4DF6634D-D960-4BC2-99C6-171281162D5F}" type="presParOf" srcId="{8106F6A3-27C1-4643-A408-7EB17C8F56F5}" destId="{3FBDDF01-A32A-4152-9177-0EE2D5F70E2C}" srcOrd="2" destOrd="0" presId="urn:microsoft.com/office/officeart/2018/2/layout/IconVerticalSolidList"/>
    <dgm:cxn modelId="{CEB435DB-0511-41FF-9910-D4AAF9792B7A}" type="presParOf" srcId="{8106F6A3-27C1-4643-A408-7EB17C8F56F5}" destId="{97BA95DC-0378-4B63-B77F-B74C379FA136}" srcOrd="3" destOrd="0" presId="urn:microsoft.com/office/officeart/2018/2/layout/IconVerticalSolidList"/>
    <dgm:cxn modelId="{660FD83B-A63B-4F58-B717-C7D9C61A675B}" type="presParOf" srcId="{8106F6A3-27C1-4643-A408-7EB17C8F56F5}" destId="{7EAF7280-B9B6-472F-A2C5-30D441267E4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5DAEC0-52F7-4737-B878-A9A56346BE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EBC61E-A3FC-4251-B39A-CE50C00A72AC}">
      <dgm:prSet/>
      <dgm:spPr/>
      <dgm:t>
        <a:bodyPr/>
        <a:lstStyle/>
        <a:p>
          <a:r>
            <a:rPr lang="en-US" dirty="0"/>
            <a:t>Students are given a lecture on the three-body problem, including a derivation</a:t>
          </a:r>
        </a:p>
      </dgm:t>
    </dgm:pt>
    <dgm:pt modelId="{015E0A02-8F3A-49FE-8E81-B58DA643171C}" type="parTrans" cxnId="{D1263299-3025-4291-A886-B3D083F4498D}">
      <dgm:prSet/>
      <dgm:spPr/>
      <dgm:t>
        <a:bodyPr/>
        <a:lstStyle/>
        <a:p>
          <a:endParaRPr lang="en-US"/>
        </a:p>
      </dgm:t>
    </dgm:pt>
    <dgm:pt modelId="{BBFBE398-65BC-42F4-9670-20435E131FDB}" type="sibTrans" cxnId="{D1263299-3025-4291-A886-B3D083F4498D}">
      <dgm:prSet/>
      <dgm:spPr/>
      <dgm:t>
        <a:bodyPr/>
        <a:lstStyle/>
        <a:p>
          <a:endParaRPr lang="en-US"/>
        </a:p>
      </dgm:t>
    </dgm:pt>
    <dgm:pt modelId="{D389363B-A639-4258-A028-BA1DEB431D86}">
      <dgm:prSet/>
      <dgm:spPr/>
      <dgm:t>
        <a:bodyPr/>
        <a:lstStyle/>
        <a:p>
          <a:r>
            <a:rPr lang="en-US" dirty="0"/>
            <a:t>Students are shown a Python simulation of a three-body problem case</a:t>
          </a:r>
        </a:p>
      </dgm:t>
    </dgm:pt>
    <dgm:pt modelId="{900C8DA1-864F-4756-8616-8565CC00F591}" type="parTrans" cxnId="{41C3BA03-0440-4329-872E-F1A8427EF722}">
      <dgm:prSet/>
      <dgm:spPr/>
      <dgm:t>
        <a:bodyPr/>
        <a:lstStyle/>
        <a:p>
          <a:endParaRPr lang="en-US"/>
        </a:p>
      </dgm:t>
    </dgm:pt>
    <dgm:pt modelId="{70FB501B-97C0-4BB4-B469-992B91ABF113}" type="sibTrans" cxnId="{41C3BA03-0440-4329-872E-F1A8427EF722}">
      <dgm:prSet/>
      <dgm:spPr/>
      <dgm:t>
        <a:bodyPr/>
        <a:lstStyle/>
        <a:p>
          <a:endParaRPr lang="en-US"/>
        </a:p>
      </dgm:t>
    </dgm:pt>
    <dgm:pt modelId="{8A2BECA4-B08B-4A03-B26D-599187EED286}">
      <dgm:prSet/>
      <dgm:spPr/>
      <dgm:t>
        <a:bodyPr/>
        <a:lstStyle/>
        <a:p>
          <a:r>
            <a:rPr lang="en-US" dirty="0"/>
            <a:t>Students are encouraged to change values in the simulation to investigate behavior</a:t>
          </a:r>
        </a:p>
      </dgm:t>
    </dgm:pt>
    <dgm:pt modelId="{40BB3D9F-8975-4F88-8E58-DCB2D54EC724}" type="parTrans" cxnId="{184192C1-AEC2-42C9-B147-273A967CDE6C}">
      <dgm:prSet/>
      <dgm:spPr/>
      <dgm:t>
        <a:bodyPr/>
        <a:lstStyle/>
        <a:p>
          <a:endParaRPr lang="en-US"/>
        </a:p>
      </dgm:t>
    </dgm:pt>
    <dgm:pt modelId="{7AFF33AE-8910-49A7-B3EF-05F4D430A490}" type="sibTrans" cxnId="{184192C1-AEC2-42C9-B147-273A967CDE6C}">
      <dgm:prSet/>
      <dgm:spPr/>
      <dgm:t>
        <a:bodyPr/>
        <a:lstStyle/>
        <a:p>
          <a:endParaRPr lang="en-US"/>
        </a:p>
      </dgm:t>
    </dgm:pt>
    <dgm:pt modelId="{BEE6ADB3-DF59-424B-BD7A-B3DA3CD4EAED}">
      <dgm:prSet/>
      <dgm:spPr/>
      <dgm:t>
        <a:bodyPr/>
        <a:lstStyle/>
        <a:p>
          <a:r>
            <a:rPr lang="en-US" dirty="0"/>
            <a:t>Students are then given a detailed talk on the code for the simulation, including descriptions of the algorithm and details on implementation</a:t>
          </a:r>
        </a:p>
      </dgm:t>
    </dgm:pt>
    <dgm:pt modelId="{139B878B-906A-45D1-B100-E6D60544B9B5}" type="parTrans" cxnId="{945B670C-1FD5-44F0-88C5-0EA784D824FA}">
      <dgm:prSet/>
      <dgm:spPr/>
      <dgm:t>
        <a:bodyPr/>
        <a:lstStyle/>
        <a:p>
          <a:endParaRPr lang="en-US"/>
        </a:p>
      </dgm:t>
    </dgm:pt>
    <dgm:pt modelId="{5F5B6ECB-B776-46AA-BA91-AC951D652D78}" type="sibTrans" cxnId="{945B670C-1FD5-44F0-88C5-0EA784D824FA}">
      <dgm:prSet/>
      <dgm:spPr/>
      <dgm:t>
        <a:bodyPr/>
        <a:lstStyle/>
        <a:p>
          <a:endParaRPr lang="en-US"/>
        </a:p>
      </dgm:t>
    </dgm:pt>
    <dgm:pt modelId="{1EBC799A-847A-4B7C-A92E-6D46F7979078}" type="pres">
      <dgm:prSet presAssocID="{B55DAEC0-52F7-4737-B878-A9A56346BE2F}" presName="root" presStyleCnt="0">
        <dgm:presLayoutVars>
          <dgm:dir/>
          <dgm:resizeHandles val="exact"/>
        </dgm:presLayoutVars>
      </dgm:prSet>
      <dgm:spPr/>
    </dgm:pt>
    <dgm:pt modelId="{77A7A28A-57F1-4193-8E53-279E10C77393}" type="pres">
      <dgm:prSet presAssocID="{C8EBC61E-A3FC-4251-B39A-CE50C00A72AC}" presName="compNode" presStyleCnt="0"/>
      <dgm:spPr/>
    </dgm:pt>
    <dgm:pt modelId="{3827A0BB-4A5F-433A-A5EE-2501F9704DE6}" type="pres">
      <dgm:prSet presAssocID="{C8EBC61E-A3FC-4251-B39A-CE50C00A72AC}" presName="bgRect" presStyleLbl="bgShp" presStyleIdx="0" presStyleCnt="4"/>
      <dgm:spPr/>
    </dgm:pt>
    <dgm:pt modelId="{B3F2144C-F304-47F8-836B-56BDFCECC120}" type="pres">
      <dgm:prSet presAssocID="{C8EBC61E-A3FC-4251-B39A-CE50C00A72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9AEE6B-9C35-43B5-ADD7-F4B605E7AA27}" type="pres">
      <dgm:prSet presAssocID="{C8EBC61E-A3FC-4251-B39A-CE50C00A72AC}" presName="spaceRect" presStyleCnt="0"/>
      <dgm:spPr/>
    </dgm:pt>
    <dgm:pt modelId="{EEC3BF14-7CF5-4916-8575-82628865CE7B}" type="pres">
      <dgm:prSet presAssocID="{C8EBC61E-A3FC-4251-B39A-CE50C00A72AC}" presName="parTx" presStyleLbl="revTx" presStyleIdx="0" presStyleCnt="4">
        <dgm:presLayoutVars>
          <dgm:chMax val="0"/>
          <dgm:chPref val="0"/>
        </dgm:presLayoutVars>
      </dgm:prSet>
      <dgm:spPr/>
    </dgm:pt>
    <dgm:pt modelId="{17456156-CA4D-41F1-AA29-0D2BD0500A73}" type="pres">
      <dgm:prSet presAssocID="{BBFBE398-65BC-42F4-9670-20435E131FDB}" presName="sibTrans" presStyleCnt="0"/>
      <dgm:spPr/>
    </dgm:pt>
    <dgm:pt modelId="{348F79E8-8377-4BE2-99F4-9128383A152F}" type="pres">
      <dgm:prSet presAssocID="{D389363B-A639-4258-A028-BA1DEB431D86}" presName="compNode" presStyleCnt="0"/>
      <dgm:spPr/>
    </dgm:pt>
    <dgm:pt modelId="{9C8514D7-4E15-4943-8412-72FD6A87761F}" type="pres">
      <dgm:prSet presAssocID="{D389363B-A639-4258-A028-BA1DEB431D86}" presName="bgRect" presStyleLbl="bgShp" presStyleIdx="1" presStyleCnt="4"/>
      <dgm:spPr/>
    </dgm:pt>
    <dgm:pt modelId="{32E69508-15F1-42EF-AA36-49657F89705F}" type="pres">
      <dgm:prSet presAssocID="{D389363B-A639-4258-A028-BA1DEB431D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10CE441-FC15-43CA-B172-4C89BA33F1D1}" type="pres">
      <dgm:prSet presAssocID="{D389363B-A639-4258-A028-BA1DEB431D86}" presName="spaceRect" presStyleCnt="0"/>
      <dgm:spPr/>
    </dgm:pt>
    <dgm:pt modelId="{DAC22DB6-6595-474E-BE71-60AD1FA4E3DB}" type="pres">
      <dgm:prSet presAssocID="{D389363B-A639-4258-A028-BA1DEB431D86}" presName="parTx" presStyleLbl="revTx" presStyleIdx="1" presStyleCnt="4">
        <dgm:presLayoutVars>
          <dgm:chMax val="0"/>
          <dgm:chPref val="0"/>
        </dgm:presLayoutVars>
      </dgm:prSet>
      <dgm:spPr/>
    </dgm:pt>
    <dgm:pt modelId="{DFB65048-D2A2-4169-86BD-21D0215B1339}" type="pres">
      <dgm:prSet presAssocID="{70FB501B-97C0-4BB4-B469-992B91ABF113}" presName="sibTrans" presStyleCnt="0"/>
      <dgm:spPr/>
    </dgm:pt>
    <dgm:pt modelId="{A39B3FB5-0F92-4586-B79B-DFC44C3DA767}" type="pres">
      <dgm:prSet presAssocID="{8A2BECA4-B08B-4A03-B26D-599187EED286}" presName="compNode" presStyleCnt="0"/>
      <dgm:spPr/>
    </dgm:pt>
    <dgm:pt modelId="{EB285D49-0B98-4EDD-A7B1-188104802A17}" type="pres">
      <dgm:prSet presAssocID="{8A2BECA4-B08B-4A03-B26D-599187EED286}" presName="bgRect" presStyleLbl="bgShp" presStyleIdx="2" presStyleCnt="4"/>
      <dgm:spPr/>
    </dgm:pt>
    <dgm:pt modelId="{703D084E-9A54-40A6-B0C6-169FD61F07CF}" type="pres">
      <dgm:prSet presAssocID="{8A2BECA4-B08B-4A03-B26D-599187EED2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1DAE9C5-1DD5-45CA-9AEA-20A1EE70C736}" type="pres">
      <dgm:prSet presAssocID="{8A2BECA4-B08B-4A03-B26D-599187EED286}" presName="spaceRect" presStyleCnt="0"/>
      <dgm:spPr/>
    </dgm:pt>
    <dgm:pt modelId="{A1761C87-B622-4EE5-85A8-4F153EFEE67B}" type="pres">
      <dgm:prSet presAssocID="{8A2BECA4-B08B-4A03-B26D-599187EED286}" presName="parTx" presStyleLbl="revTx" presStyleIdx="2" presStyleCnt="4">
        <dgm:presLayoutVars>
          <dgm:chMax val="0"/>
          <dgm:chPref val="0"/>
        </dgm:presLayoutVars>
      </dgm:prSet>
      <dgm:spPr/>
    </dgm:pt>
    <dgm:pt modelId="{E7FC333E-E724-41B3-A942-013056E1B535}" type="pres">
      <dgm:prSet presAssocID="{7AFF33AE-8910-49A7-B3EF-05F4D430A490}" presName="sibTrans" presStyleCnt="0"/>
      <dgm:spPr/>
    </dgm:pt>
    <dgm:pt modelId="{85BC6886-1790-4B23-BD88-D52044B1B32B}" type="pres">
      <dgm:prSet presAssocID="{BEE6ADB3-DF59-424B-BD7A-B3DA3CD4EAED}" presName="compNode" presStyleCnt="0"/>
      <dgm:spPr/>
    </dgm:pt>
    <dgm:pt modelId="{7334A16A-6ABA-4ADB-BAA6-CC77E5FA01CE}" type="pres">
      <dgm:prSet presAssocID="{BEE6ADB3-DF59-424B-BD7A-B3DA3CD4EAED}" presName="bgRect" presStyleLbl="bgShp" presStyleIdx="3" presStyleCnt="4"/>
      <dgm:spPr/>
    </dgm:pt>
    <dgm:pt modelId="{293C0FF8-88CB-49A4-8D4B-37E0F00A52E7}" type="pres">
      <dgm:prSet presAssocID="{BEE6ADB3-DF59-424B-BD7A-B3DA3CD4EA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437195B3-E284-43D2-AFE3-D073DD8113D7}" type="pres">
      <dgm:prSet presAssocID="{BEE6ADB3-DF59-424B-BD7A-B3DA3CD4EAED}" presName="spaceRect" presStyleCnt="0"/>
      <dgm:spPr/>
    </dgm:pt>
    <dgm:pt modelId="{D02D292F-D38E-4110-B4F1-56669AABDC50}" type="pres">
      <dgm:prSet presAssocID="{BEE6ADB3-DF59-424B-BD7A-B3DA3CD4EAED}" presName="parTx" presStyleLbl="revTx" presStyleIdx="3" presStyleCnt="4">
        <dgm:presLayoutVars>
          <dgm:chMax val="0"/>
          <dgm:chPref val="0"/>
        </dgm:presLayoutVars>
      </dgm:prSet>
      <dgm:spPr/>
    </dgm:pt>
  </dgm:ptLst>
  <dgm:cxnLst>
    <dgm:cxn modelId="{88D5A602-E335-4F74-BC97-892A57952B29}" type="presOf" srcId="{BEE6ADB3-DF59-424B-BD7A-B3DA3CD4EAED}" destId="{D02D292F-D38E-4110-B4F1-56669AABDC50}" srcOrd="0" destOrd="0" presId="urn:microsoft.com/office/officeart/2018/2/layout/IconVerticalSolidList"/>
    <dgm:cxn modelId="{41C3BA03-0440-4329-872E-F1A8427EF722}" srcId="{B55DAEC0-52F7-4737-B878-A9A56346BE2F}" destId="{D389363B-A639-4258-A028-BA1DEB431D86}" srcOrd="1" destOrd="0" parTransId="{900C8DA1-864F-4756-8616-8565CC00F591}" sibTransId="{70FB501B-97C0-4BB4-B469-992B91ABF113}"/>
    <dgm:cxn modelId="{945B670C-1FD5-44F0-88C5-0EA784D824FA}" srcId="{B55DAEC0-52F7-4737-B878-A9A56346BE2F}" destId="{BEE6ADB3-DF59-424B-BD7A-B3DA3CD4EAED}" srcOrd="3" destOrd="0" parTransId="{139B878B-906A-45D1-B100-E6D60544B9B5}" sibTransId="{5F5B6ECB-B776-46AA-BA91-AC951D652D78}"/>
    <dgm:cxn modelId="{0DEC4C17-AD8E-4A31-86BF-35AA4FFC38BE}" type="presOf" srcId="{C8EBC61E-A3FC-4251-B39A-CE50C00A72AC}" destId="{EEC3BF14-7CF5-4916-8575-82628865CE7B}" srcOrd="0" destOrd="0" presId="urn:microsoft.com/office/officeart/2018/2/layout/IconVerticalSolidList"/>
    <dgm:cxn modelId="{D1263299-3025-4291-A886-B3D083F4498D}" srcId="{B55DAEC0-52F7-4737-B878-A9A56346BE2F}" destId="{C8EBC61E-A3FC-4251-B39A-CE50C00A72AC}" srcOrd="0" destOrd="0" parTransId="{015E0A02-8F3A-49FE-8E81-B58DA643171C}" sibTransId="{BBFBE398-65BC-42F4-9670-20435E131FDB}"/>
    <dgm:cxn modelId="{A75CBAA3-6238-46FB-BFF5-9C6F62E206F1}" type="presOf" srcId="{B55DAEC0-52F7-4737-B878-A9A56346BE2F}" destId="{1EBC799A-847A-4B7C-A92E-6D46F7979078}" srcOrd="0" destOrd="0" presId="urn:microsoft.com/office/officeart/2018/2/layout/IconVerticalSolidList"/>
    <dgm:cxn modelId="{6E34AEB7-9E6F-4645-B5D5-9C16C9E04D19}" type="presOf" srcId="{8A2BECA4-B08B-4A03-B26D-599187EED286}" destId="{A1761C87-B622-4EE5-85A8-4F153EFEE67B}" srcOrd="0" destOrd="0" presId="urn:microsoft.com/office/officeart/2018/2/layout/IconVerticalSolidList"/>
    <dgm:cxn modelId="{184192C1-AEC2-42C9-B147-273A967CDE6C}" srcId="{B55DAEC0-52F7-4737-B878-A9A56346BE2F}" destId="{8A2BECA4-B08B-4A03-B26D-599187EED286}" srcOrd="2" destOrd="0" parTransId="{40BB3D9F-8975-4F88-8E58-DCB2D54EC724}" sibTransId="{7AFF33AE-8910-49A7-B3EF-05F4D430A490}"/>
    <dgm:cxn modelId="{3A0978FE-D198-4124-8461-A9D2F8DC31F3}" type="presOf" srcId="{D389363B-A639-4258-A028-BA1DEB431D86}" destId="{DAC22DB6-6595-474E-BE71-60AD1FA4E3DB}" srcOrd="0" destOrd="0" presId="urn:microsoft.com/office/officeart/2018/2/layout/IconVerticalSolidList"/>
    <dgm:cxn modelId="{E4FA6578-22DE-4F18-9594-F87B1B77283F}" type="presParOf" srcId="{1EBC799A-847A-4B7C-A92E-6D46F7979078}" destId="{77A7A28A-57F1-4193-8E53-279E10C77393}" srcOrd="0" destOrd="0" presId="urn:microsoft.com/office/officeart/2018/2/layout/IconVerticalSolidList"/>
    <dgm:cxn modelId="{BEA9083B-B343-4F01-9AF3-7240CB45F35A}" type="presParOf" srcId="{77A7A28A-57F1-4193-8E53-279E10C77393}" destId="{3827A0BB-4A5F-433A-A5EE-2501F9704DE6}" srcOrd="0" destOrd="0" presId="urn:microsoft.com/office/officeart/2018/2/layout/IconVerticalSolidList"/>
    <dgm:cxn modelId="{52317B3C-1AB7-4054-A1A4-3B98943118F1}" type="presParOf" srcId="{77A7A28A-57F1-4193-8E53-279E10C77393}" destId="{B3F2144C-F304-47F8-836B-56BDFCECC120}" srcOrd="1" destOrd="0" presId="urn:microsoft.com/office/officeart/2018/2/layout/IconVerticalSolidList"/>
    <dgm:cxn modelId="{17870ED9-67F2-441B-9538-82D2F14242E9}" type="presParOf" srcId="{77A7A28A-57F1-4193-8E53-279E10C77393}" destId="{559AEE6B-9C35-43B5-ADD7-F4B605E7AA27}" srcOrd="2" destOrd="0" presId="urn:microsoft.com/office/officeart/2018/2/layout/IconVerticalSolidList"/>
    <dgm:cxn modelId="{B3485321-774E-4277-B5D5-93A7A746194F}" type="presParOf" srcId="{77A7A28A-57F1-4193-8E53-279E10C77393}" destId="{EEC3BF14-7CF5-4916-8575-82628865CE7B}" srcOrd="3" destOrd="0" presId="urn:microsoft.com/office/officeart/2018/2/layout/IconVerticalSolidList"/>
    <dgm:cxn modelId="{6A845949-7EA7-46E8-978C-F84B076EF181}" type="presParOf" srcId="{1EBC799A-847A-4B7C-A92E-6D46F7979078}" destId="{17456156-CA4D-41F1-AA29-0D2BD0500A73}" srcOrd="1" destOrd="0" presId="urn:microsoft.com/office/officeart/2018/2/layout/IconVerticalSolidList"/>
    <dgm:cxn modelId="{24296C6A-C265-4041-A98C-383D7A4316A5}" type="presParOf" srcId="{1EBC799A-847A-4B7C-A92E-6D46F7979078}" destId="{348F79E8-8377-4BE2-99F4-9128383A152F}" srcOrd="2" destOrd="0" presId="urn:microsoft.com/office/officeart/2018/2/layout/IconVerticalSolidList"/>
    <dgm:cxn modelId="{B4606318-2F88-40FB-9240-BB91F8E12F6B}" type="presParOf" srcId="{348F79E8-8377-4BE2-99F4-9128383A152F}" destId="{9C8514D7-4E15-4943-8412-72FD6A87761F}" srcOrd="0" destOrd="0" presId="urn:microsoft.com/office/officeart/2018/2/layout/IconVerticalSolidList"/>
    <dgm:cxn modelId="{77D0BB2B-E935-4181-9515-490D4872A124}" type="presParOf" srcId="{348F79E8-8377-4BE2-99F4-9128383A152F}" destId="{32E69508-15F1-42EF-AA36-49657F89705F}" srcOrd="1" destOrd="0" presId="urn:microsoft.com/office/officeart/2018/2/layout/IconVerticalSolidList"/>
    <dgm:cxn modelId="{49DF1196-C408-4251-9F7F-9F34B286D51F}" type="presParOf" srcId="{348F79E8-8377-4BE2-99F4-9128383A152F}" destId="{910CE441-FC15-43CA-B172-4C89BA33F1D1}" srcOrd="2" destOrd="0" presId="urn:microsoft.com/office/officeart/2018/2/layout/IconVerticalSolidList"/>
    <dgm:cxn modelId="{98B9DAA4-FC69-46A9-B765-CA4FD008256C}" type="presParOf" srcId="{348F79E8-8377-4BE2-99F4-9128383A152F}" destId="{DAC22DB6-6595-474E-BE71-60AD1FA4E3DB}" srcOrd="3" destOrd="0" presId="urn:microsoft.com/office/officeart/2018/2/layout/IconVerticalSolidList"/>
    <dgm:cxn modelId="{5AEF7BD7-97DB-4020-B8FD-48B2E00A254B}" type="presParOf" srcId="{1EBC799A-847A-4B7C-A92E-6D46F7979078}" destId="{DFB65048-D2A2-4169-86BD-21D0215B1339}" srcOrd="3" destOrd="0" presId="urn:microsoft.com/office/officeart/2018/2/layout/IconVerticalSolidList"/>
    <dgm:cxn modelId="{2C074BDE-13BE-4604-A7D5-E5855FF0DCA9}" type="presParOf" srcId="{1EBC799A-847A-4B7C-A92E-6D46F7979078}" destId="{A39B3FB5-0F92-4586-B79B-DFC44C3DA767}" srcOrd="4" destOrd="0" presId="urn:microsoft.com/office/officeart/2018/2/layout/IconVerticalSolidList"/>
    <dgm:cxn modelId="{4D2AB675-019C-43A9-A1ED-B5391554B3E7}" type="presParOf" srcId="{A39B3FB5-0F92-4586-B79B-DFC44C3DA767}" destId="{EB285D49-0B98-4EDD-A7B1-188104802A17}" srcOrd="0" destOrd="0" presId="urn:microsoft.com/office/officeart/2018/2/layout/IconVerticalSolidList"/>
    <dgm:cxn modelId="{240FA27D-8CFF-4713-BD92-EBB9B4C94EB2}" type="presParOf" srcId="{A39B3FB5-0F92-4586-B79B-DFC44C3DA767}" destId="{703D084E-9A54-40A6-B0C6-169FD61F07CF}" srcOrd="1" destOrd="0" presId="urn:microsoft.com/office/officeart/2018/2/layout/IconVerticalSolidList"/>
    <dgm:cxn modelId="{8F7C04A1-D3CA-48BB-8111-88275BE26C40}" type="presParOf" srcId="{A39B3FB5-0F92-4586-B79B-DFC44C3DA767}" destId="{41DAE9C5-1DD5-45CA-9AEA-20A1EE70C736}" srcOrd="2" destOrd="0" presId="urn:microsoft.com/office/officeart/2018/2/layout/IconVerticalSolidList"/>
    <dgm:cxn modelId="{A06C3937-48EB-4878-B6BC-FF9F059C06B1}" type="presParOf" srcId="{A39B3FB5-0F92-4586-B79B-DFC44C3DA767}" destId="{A1761C87-B622-4EE5-85A8-4F153EFEE67B}" srcOrd="3" destOrd="0" presId="urn:microsoft.com/office/officeart/2018/2/layout/IconVerticalSolidList"/>
    <dgm:cxn modelId="{8C0E83D6-8E97-4303-AE56-F734457DAD11}" type="presParOf" srcId="{1EBC799A-847A-4B7C-A92E-6D46F7979078}" destId="{E7FC333E-E724-41B3-A942-013056E1B535}" srcOrd="5" destOrd="0" presId="urn:microsoft.com/office/officeart/2018/2/layout/IconVerticalSolidList"/>
    <dgm:cxn modelId="{A9A67799-6166-45A5-BE03-B26712CCA1FA}" type="presParOf" srcId="{1EBC799A-847A-4B7C-A92E-6D46F7979078}" destId="{85BC6886-1790-4B23-BD88-D52044B1B32B}" srcOrd="6" destOrd="0" presId="urn:microsoft.com/office/officeart/2018/2/layout/IconVerticalSolidList"/>
    <dgm:cxn modelId="{63D1112A-45AD-49A3-96B6-82E38FC1B6AD}" type="presParOf" srcId="{85BC6886-1790-4B23-BD88-D52044B1B32B}" destId="{7334A16A-6ABA-4ADB-BAA6-CC77E5FA01CE}" srcOrd="0" destOrd="0" presId="urn:microsoft.com/office/officeart/2018/2/layout/IconVerticalSolidList"/>
    <dgm:cxn modelId="{22A2DD99-5C1A-44E7-BFF3-7481F5D072EC}" type="presParOf" srcId="{85BC6886-1790-4B23-BD88-D52044B1B32B}" destId="{293C0FF8-88CB-49A4-8D4B-37E0F00A52E7}" srcOrd="1" destOrd="0" presId="urn:microsoft.com/office/officeart/2018/2/layout/IconVerticalSolidList"/>
    <dgm:cxn modelId="{3F82BF90-9F1B-49AC-B6B1-E40580C1C2C6}" type="presParOf" srcId="{85BC6886-1790-4B23-BD88-D52044B1B32B}" destId="{437195B3-E284-43D2-AFE3-D073DD8113D7}" srcOrd="2" destOrd="0" presId="urn:microsoft.com/office/officeart/2018/2/layout/IconVerticalSolidList"/>
    <dgm:cxn modelId="{6CEDFD7F-490F-4C34-A86F-136D0A895086}" type="presParOf" srcId="{85BC6886-1790-4B23-BD88-D52044B1B32B}" destId="{D02D292F-D38E-4110-B4F1-56669AABD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5DAEC0-52F7-4737-B878-A9A56346BE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EBC61E-A3FC-4251-B39A-CE50C00A72AC}">
      <dgm:prSet/>
      <dgm:spPr/>
      <dgm:t>
        <a:bodyPr/>
        <a:lstStyle/>
        <a:p>
          <a:r>
            <a:rPr lang="en-US" dirty="0"/>
            <a:t>Students are given a lecture on Runge-Kutta Methods, including derivations</a:t>
          </a:r>
        </a:p>
      </dgm:t>
    </dgm:pt>
    <dgm:pt modelId="{015E0A02-8F3A-49FE-8E81-B58DA643171C}" type="parTrans" cxnId="{D1263299-3025-4291-A886-B3D083F4498D}">
      <dgm:prSet/>
      <dgm:spPr/>
      <dgm:t>
        <a:bodyPr/>
        <a:lstStyle/>
        <a:p>
          <a:endParaRPr lang="en-US"/>
        </a:p>
      </dgm:t>
    </dgm:pt>
    <dgm:pt modelId="{BBFBE398-65BC-42F4-9670-20435E131FDB}" type="sibTrans" cxnId="{D1263299-3025-4291-A886-B3D083F4498D}">
      <dgm:prSet/>
      <dgm:spPr/>
      <dgm:t>
        <a:bodyPr/>
        <a:lstStyle/>
        <a:p>
          <a:endParaRPr lang="en-US"/>
        </a:p>
      </dgm:t>
    </dgm:pt>
    <dgm:pt modelId="{D389363B-A639-4258-A028-BA1DEB431D86}">
      <dgm:prSet/>
      <dgm:spPr/>
      <dgm:t>
        <a:bodyPr/>
        <a:lstStyle/>
        <a:p>
          <a:r>
            <a:rPr lang="en-US" dirty="0"/>
            <a:t>Students are shown a Python simulation of Lotka-Volterra Model and Double Pendulum</a:t>
          </a:r>
        </a:p>
      </dgm:t>
    </dgm:pt>
    <dgm:pt modelId="{900C8DA1-864F-4756-8616-8565CC00F591}" type="parTrans" cxnId="{41C3BA03-0440-4329-872E-F1A8427EF722}">
      <dgm:prSet/>
      <dgm:spPr/>
      <dgm:t>
        <a:bodyPr/>
        <a:lstStyle/>
        <a:p>
          <a:endParaRPr lang="en-US"/>
        </a:p>
      </dgm:t>
    </dgm:pt>
    <dgm:pt modelId="{70FB501B-97C0-4BB4-B469-992B91ABF113}" type="sibTrans" cxnId="{41C3BA03-0440-4329-872E-F1A8427EF722}">
      <dgm:prSet/>
      <dgm:spPr/>
      <dgm:t>
        <a:bodyPr/>
        <a:lstStyle/>
        <a:p>
          <a:endParaRPr lang="en-US"/>
        </a:p>
      </dgm:t>
    </dgm:pt>
    <dgm:pt modelId="{8A2BECA4-B08B-4A03-B26D-599187EED286}">
      <dgm:prSet/>
      <dgm:spPr/>
      <dgm:t>
        <a:bodyPr/>
        <a:lstStyle/>
        <a:p>
          <a:r>
            <a:rPr lang="en-US" dirty="0"/>
            <a:t>Students are encouraged to change values in the simulation to investigate behavior</a:t>
          </a:r>
        </a:p>
      </dgm:t>
    </dgm:pt>
    <dgm:pt modelId="{40BB3D9F-8975-4F88-8E58-DCB2D54EC724}" type="parTrans" cxnId="{184192C1-AEC2-42C9-B147-273A967CDE6C}">
      <dgm:prSet/>
      <dgm:spPr/>
      <dgm:t>
        <a:bodyPr/>
        <a:lstStyle/>
        <a:p>
          <a:endParaRPr lang="en-US"/>
        </a:p>
      </dgm:t>
    </dgm:pt>
    <dgm:pt modelId="{7AFF33AE-8910-49A7-B3EF-05F4D430A490}" type="sibTrans" cxnId="{184192C1-AEC2-42C9-B147-273A967CDE6C}">
      <dgm:prSet/>
      <dgm:spPr/>
      <dgm:t>
        <a:bodyPr/>
        <a:lstStyle/>
        <a:p>
          <a:endParaRPr lang="en-US"/>
        </a:p>
      </dgm:t>
    </dgm:pt>
    <dgm:pt modelId="{BEE6ADB3-DF59-424B-BD7A-B3DA3CD4EAED}">
      <dgm:prSet/>
      <dgm:spPr/>
      <dgm:t>
        <a:bodyPr/>
        <a:lstStyle/>
        <a:p>
          <a:r>
            <a:rPr lang="en-US" dirty="0"/>
            <a:t>Students are then given a detailed talk on the code for the simulation, including descriptions of the algorithm and details on implementation</a:t>
          </a:r>
        </a:p>
      </dgm:t>
    </dgm:pt>
    <dgm:pt modelId="{139B878B-906A-45D1-B100-E6D60544B9B5}" type="parTrans" cxnId="{945B670C-1FD5-44F0-88C5-0EA784D824FA}">
      <dgm:prSet/>
      <dgm:spPr/>
      <dgm:t>
        <a:bodyPr/>
        <a:lstStyle/>
        <a:p>
          <a:endParaRPr lang="en-US"/>
        </a:p>
      </dgm:t>
    </dgm:pt>
    <dgm:pt modelId="{5F5B6ECB-B776-46AA-BA91-AC951D652D78}" type="sibTrans" cxnId="{945B670C-1FD5-44F0-88C5-0EA784D824FA}">
      <dgm:prSet/>
      <dgm:spPr/>
      <dgm:t>
        <a:bodyPr/>
        <a:lstStyle/>
        <a:p>
          <a:endParaRPr lang="en-US"/>
        </a:p>
      </dgm:t>
    </dgm:pt>
    <dgm:pt modelId="{1EBC799A-847A-4B7C-A92E-6D46F7979078}" type="pres">
      <dgm:prSet presAssocID="{B55DAEC0-52F7-4737-B878-A9A56346BE2F}" presName="root" presStyleCnt="0">
        <dgm:presLayoutVars>
          <dgm:dir/>
          <dgm:resizeHandles val="exact"/>
        </dgm:presLayoutVars>
      </dgm:prSet>
      <dgm:spPr/>
    </dgm:pt>
    <dgm:pt modelId="{77A7A28A-57F1-4193-8E53-279E10C77393}" type="pres">
      <dgm:prSet presAssocID="{C8EBC61E-A3FC-4251-B39A-CE50C00A72AC}" presName="compNode" presStyleCnt="0"/>
      <dgm:spPr/>
    </dgm:pt>
    <dgm:pt modelId="{3827A0BB-4A5F-433A-A5EE-2501F9704DE6}" type="pres">
      <dgm:prSet presAssocID="{C8EBC61E-A3FC-4251-B39A-CE50C00A72AC}" presName="bgRect" presStyleLbl="bgShp" presStyleIdx="0" presStyleCnt="4"/>
      <dgm:spPr/>
    </dgm:pt>
    <dgm:pt modelId="{B3F2144C-F304-47F8-836B-56BDFCECC120}" type="pres">
      <dgm:prSet presAssocID="{C8EBC61E-A3FC-4251-B39A-CE50C00A72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9AEE6B-9C35-43B5-ADD7-F4B605E7AA27}" type="pres">
      <dgm:prSet presAssocID="{C8EBC61E-A3FC-4251-B39A-CE50C00A72AC}" presName="spaceRect" presStyleCnt="0"/>
      <dgm:spPr/>
    </dgm:pt>
    <dgm:pt modelId="{EEC3BF14-7CF5-4916-8575-82628865CE7B}" type="pres">
      <dgm:prSet presAssocID="{C8EBC61E-A3FC-4251-B39A-CE50C00A72AC}" presName="parTx" presStyleLbl="revTx" presStyleIdx="0" presStyleCnt="4">
        <dgm:presLayoutVars>
          <dgm:chMax val="0"/>
          <dgm:chPref val="0"/>
        </dgm:presLayoutVars>
      </dgm:prSet>
      <dgm:spPr/>
    </dgm:pt>
    <dgm:pt modelId="{17456156-CA4D-41F1-AA29-0D2BD0500A73}" type="pres">
      <dgm:prSet presAssocID="{BBFBE398-65BC-42F4-9670-20435E131FDB}" presName="sibTrans" presStyleCnt="0"/>
      <dgm:spPr/>
    </dgm:pt>
    <dgm:pt modelId="{348F79E8-8377-4BE2-99F4-9128383A152F}" type="pres">
      <dgm:prSet presAssocID="{D389363B-A639-4258-A028-BA1DEB431D86}" presName="compNode" presStyleCnt="0"/>
      <dgm:spPr/>
    </dgm:pt>
    <dgm:pt modelId="{9C8514D7-4E15-4943-8412-72FD6A87761F}" type="pres">
      <dgm:prSet presAssocID="{D389363B-A639-4258-A028-BA1DEB431D86}" presName="bgRect" presStyleLbl="bgShp" presStyleIdx="1" presStyleCnt="4"/>
      <dgm:spPr/>
    </dgm:pt>
    <dgm:pt modelId="{32E69508-15F1-42EF-AA36-49657F89705F}" type="pres">
      <dgm:prSet presAssocID="{D389363B-A639-4258-A028-BA1DEB431D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10CE441-FC15-43CA-B172-4C89BA33F1D1}" type="pres">
      <dgm:prSet presAssocID="{D389363B-A639-4258-A028-BA1DEB431D86}" presName="spaceRect" presStyleCnt="0"/>
      <dgm:spPr/>
    </dgm:pt>
    <dgm:pt modelId="{DAC22DB6-6595-474E-BE71-60AD1FA4E3DB}" type="pres">
      <dgm:prSet presAssocID="{D389363B-A639-4258-A028-BA1DEB431D86}" presName="parTx" presStyleLbl="revTx" presStyleIdx="1" presStyleCnt="4">
        <dgm:presLayoutVars>
          <dgm:chMax val="0"/>
          <dgm:chPref val="0"/>
        </dgm:presLayoutVars>
      </dgm:prSet>
      <dgm:spPr/>
    </dgm:pt>
    <dgm:pt modelId="{DFB65048-D2A2-4169-86BD-21D0215B1339}" type="pres">
      <dgm:prSet presAssocID="{70FB501B-97C0-4BB4-B469-992B91ABF113}" presName="sibTrans" presStyleCnt="0"/>
      <dgm:spPr/>
    </dgm:pt>
    <dgm:pt modelId="{A39B3FB5-0F92-4586-B79B-DFC44C3DA767}" type="pres">
      <dgm:prSet presAssocID="{8A2BECA4-B08B-4A03-B26D-599187EED286}" presName="compNode" presStyleCnt="0"/>
      <dgm:spPr/>
    </dgm:pt>
    <dgm:pt modelId="{EB285D49-0B98-4EDD-A7B1-188104802A17}" type="pres">
      <dgm:prSet presAssocID="{8A2BECA4-B08B-4A03-B26D-599187EED286}" presName="bgRect" presStyleLbl="bgShp" presStyleIdx="2" presStyleCnt="4"/>
      <dgm:spPr/>
    </dgm:pt>
    <dgm:pt modelId="{703D084E-9A54-40A6-B0C6-169FD61F07CF}" type="pres">
      <dgm:prSet presAssocID="{8A2BECA4-B08B-4A03-B26D-599187EED2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1DAE9C5-1DD5-45CA-9AEA-20A1EE70C736}" type="pres">
      <dgm:prSet presAssocID="{8A2BECA4-B08B-4A03-B26D-599187EED286}" presName="spaceRect" presStyleCnt="0"/>
      <dgm:spPr/>
    </dgm:pt>
    <dgm:pt modelId="{A1761C87-B622-4EE5-85A8-4F153EFEE67B}" type="pres">
      <dgm:prSet presAssocID="{8A2BECA4-B08B-4A03-B26D-599187EED286}" presName="parTx" presStyleLbl="revTx" presStyleIdx="2" presStyleCnt="4">
        <dgm:presLayoutVars>
          <dgm:chMax val="0"/>
          <dgm:chPref val="0"/>
        </dgm:presLayoutVars>
      </dgm:prSet>
      <dgm:spPr/>
    </dgm:pt>
    <dgm:pt modelId="{E7FC333E-E724-41B3-A942-013056E1B535}" type="pres">
      <dgm:prSet presAssocID="{7AFF33AE-8910-49A7-B3EF-05F4D430A490}" presName="sibTrans" presStyleCnt="0"/>
      <dgm:spPr/>
    </dgm:pt>
    <dgm:pt modelId="{85BC6886-1790-4B23-BD88-D52044B1B32B}" type="pres">
      <dgm:prSet presAssocID="{BEE6ADB3-DF59-424B-BD7A-B3DA3CD4EAED}" presName="compNode" presStyleCnt="0"/>
      <dgm:spPr/>
    </dgm:pt>
    <dgm:pt modelId="{7334A16A-6ABA-4ADB-BAA6-CC77E5FA01CE}" type="pres">
      <dgm:prSet presAssocID="{BEE6ADB3-DF59-424B-BD7A-B3DA3CD4EAED}" presName="bgRect" presStyleLbl="bgShp" presStyleIdx="3" presStyleCnt="4"/>
      <dgm:spPr/>
    </dgm:pt>
    <dgm:pt modelId="{293C0FF8-88CB-49A4-8D4B-37E0F00A52E7}" type="pres">
      <dgm:prSet presAssocID="{BEE6ADB3-DF59-424B-BD7A-B3DA3CD4EA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437195B3-E284-43D2-AFE3-D073DD8113D7}" type="pres">
      <dgm:prSet presAssocID="{BEE6ADB3-DF59-424B-BD7A-B3DA3CD4EAED}" presName="spaceRect" presStyleCnt="0"/>
      <dgm:spPr/>
    </dgm:pt>
    <dgm:pt modelId="{D02D292F-D38E-4110-B4F1-56669AABDC50}" type="pres">
      <dgm:prSet presAssocID="{BEE6ADB3-DF59-424B-BD7A-B3DA3CD4EAED}" presName="parTx" presStyleLbl="revTx" presStyleIdx="3" presStyleCnt="4">
        <dgm:presLayoutVars>
          <dgm:chMax val="0"/>
          <dgm:chPref val="0"/>
        </dgm:presLayoutVars>
      </dgm:prSet>
      <dgm:spPr/>
    </dgm:pt>
  </dgm:ptLst>
  <dgm:cxnLst>
    <dgm:cxn modelId="{88D5A602-E335-4F74-BC97-892A57952B29}" type="presOf" srcId="{BEE6ADB3-DF59-424B-BD7A-B3DA3CD4EAED}" destId="{D02D292F-D38E-4110-B4F1-56669AABDC50}" srcOrd="0" destOrd="0" presId="urn:microsoft.com/office/officeart/2018/2/layout/IconVerticalSolidList"/>
    <dgm:cxn modelId="{41C3BA03-0440-4329-872E-F1A8427EF722}" srcId="{B55DAEC0-52F7-4737-B878-A9A56346BE2F}" destId="{D389363B-A639-4258-A028-BA1DEB431D86}" srcOrd="1" destOrd="0" parTransId="{900C8DA1-864F-4756-8616-8565CC00F591}" sibTransId="{70FB501B-97C0-4BB4-B469-992B91ABF113}"/>
    <dgm:cxn modelId="{945B670C-1FD5-44F0-88C5-0EA784D824FA}" srcId="{B55DAEC0-52F7-4737-B878-A9A56346BE2F}" destId="{BEE6ADB3-DF59-424B-BD7A-B3DA3CD4EAED}" srcOrd="3" destOrd="0" parTransId="{139B878B-906A-45D1-B100-E6D60544B9B5}" sibTransId="{5F5B6ECB-B776-46AA-BA91-AC951D652D78}"/>
    <dgm:cxn modelId="{0DEC4C17-AD8E-4A31-86BF-35AA4FFC38BE}" type="presOf" srcId="{C8EBC61E-A3FC-4251-B39A-CE50C00A72AC}" destId="{EEC3BF14-7CF5-4916-8575-82628865CE7B}" srcOrd="0" destOrd="0" presId="urn:microsoft.com/office/officeart/2018/2/layout/IconVerticalSolidList"/>
    <dgm:cxn modelId="{D1263299-3025-4291-A886-B3D083F4498D}" srcId="{B55DAEC0-52F7-4737-B878-A9A56346BE2F}" destId="{C8EBC61E-A3FC-4251-B39A-CE50C00A72AC}" srcOrd="0" destOrd="0" parTransId="{015E0A02-8F3A-49FE-8E81-B58DA643171C}" sibTransId="{BBFBE398-65BC-42F4-9670-20435E131FDB}"/>
    <dgm:cxn modelId="{A75CBAA3-6238-46FB-BFF5-9C6F62E206F1}" type="presOf" srcId="{B55DAEC0-52F7-4737-B878-A9A56346BE2F}" destId="{1EBC799A-847A-4B7C-A92E-6D46F7979078}" srcOrd="0" destOrd="0" presId="urn:microsoft.com/office/officeart/2018/2/layout/IconVerticalSolidList"/>
    <dgm:cxn modelId="{6E34AEB7-9E6F-4645-B5D5-9C16C9E04D19}" type="presOf" srcId="{8A2BECA4-B08B-4A03-B26D-599187EED286}" destId="{A1761C87-B622-4EE5-85A8-4F153EFEE67B}" srcOrd="0" destOrd="0" presId="urn:microsoft.com/office/officeart/2018/2/layout/IconVerticalSolidList"/>
    <dgm:cxn modelId="{184192C1-AEC2-42C9-B147-273A967CDE6C}" srcId="{B55DAEC0-52F7-4737-B878-A9A56346BE2F}" destId="{8A2BECA4-B08B-4A03-B26D-599187EED286}" srcOrd="2" destOrd="0" parTransId="{40BB3D9F-8975-4F88-8E58-DCB2D54EC724}" sibTransId="{7AFF33AE-8910-49A7-B3EF-05F4D430A490}"/>
    <dgm:cxn modelId="{3A0978FE-D198-4124-8461-A9D2F8DC31F3}" type="presOf" srcId="{D389363B-A639-4258-A028-BA1DEB431D86}" destId="{DAC22DB6-6595-474E-BE71-60AD1FA4E3DB}" srcOrd="0" destOrd="0" presId="urn:microsoft.com/office/officeart/2018/2/layout/IconVerticalSolidList"/>
    <dgm:cxn modelId="{E4FA6578-22DE-4F18-9594-F87B1B77283F}" type="presParOf" srcId="{1EBC799A-847A-4B7C-A92E-6D46F7979078}" destId="{77A7A28A-57F1-4193-8E53-279E10C77393}" srcOrd="0" destOrd="0" presId="urn:microsoft.com/office/officeart/2018/2/layout/IconVerticalSolidList"/>
    <dgm:cxn modelId="{BEA9083B-B343-4F01-9AF3-7240CB45F35A}" type="presParOf" srcId="{77A7A28A-57F1-4193-8E53-279E10C77393}" destId="{3827A0BB-4A5F-433A-A5EE-2501F9704DE6}" srcOrd="0" destOrd="0" presId="urn:microsoft.com/office/officeart/2018/2/layout/IconVerticalSolidList"/>
    <dgm:cxn modelId="{52317B3C-1AB7-4054-A1A4-3B98943118F1}" type="presParOf" srcId="{77A7A28A-57F1-4193-8E53-279E10C77393}" destId="{B3F2144C-F304-47F8-836B-56BDFCECC120}" srcOrd="1" destOrd="0" presId="urn:microsoft.com/office/officeart/2018/2/layout/IconVerticalSolidList"/>
    <dgm:cxn modelId="{17870ED9-67F2-441B-9538-82D2F14242E9}" type="presParOf" srcId="{77A7A28A-57F1-4193-8E53-279E10C77393}" destId="{559AEE6B-9C35-43B5-ADD7-F4B605E7AA27}" srcOrd="2" destOrd="0" presId="urn:microsoft.com/office/officeart/2018/2/layout/IconVerticalSolidList"/>
    <dgm:cxn modelId="{B3485321-774E-4277-B5D5-93A7A746194F}" type="presParOf" srcId="{77A7A28A-57F1-4193-8E53-279E10C77393}" destId="{EEC3BF14-7CF5-4916-8575-82628865CE7B}" srcOrd="3" destOrd="0" presId="urn:microsoft.com/office/officeart/2018/2/layout/IconVerticalSolidList"/>
    <dgm:cxn modelId="{6A845949-7EA7-46E8-978C-F84B076EF181}" type="presParOf" srcId="{1EBC799A-847A-4B7C-A92E-6D46F7979078}" destId="{17456156-CA4D-41F1-AA29-0D2BD0500A73}" srcOrd="1" destOrd="0" presId="urn:microsoft.com/office/officeart/2018/2/layout/IconVerticalSolidList"/>
    <dgm:cxn modelId="{24296C6A-C265-4041-A98C-383D7A4316A5}" type="presParOf" srcId="{1EBC799A-847A-4B7C-A92E-6D46F7979078}" destId="{348F79E8-8377-4BE2-99F4-9128383A152F}" srcOrd="2" destOrd="0" presId="urn:microsoft.com/office/officeart/2018/2/layout/IconVerticalSolidList"/>
    <dgm:cxn modelId="{B4606318-2F88-40FB-9240-BB91F8E12F6B}" type="presParOf" srcId="{348F79E8-8377-4BE2-99F4-9128383A152F}" destId="{9C8514D7-4E15-4943-8412-72FD6A87761F}" srcOrd="0" destOrd="0" presId="urn:microsoft.com/office/officeart/2018/2/layout/IconVerticalSolidList"/>
    <dgm:cxn modelId="{77D0BB2B-E935-4181-9515-490D4872A124}" type="presParOf" srcId="{348F79E8-8377-4BE2-99F4-9128383A152F}" destId="{32E69508-15F1-42EF-AA36-49657F89705F}" srcOrd="1" destOrd="0" presId="urn:microsoft.com/office/officeart/2018/2/layout/IconVerticalSolidList"/>
    <dgm:cxn modelId="{49DF1196-C408-4251-9F7F-9F34B286D51F}" type="presParOf" srcId="{348F79E8-8377-4BE2-99F4-9128383A152F}" destId="{910CE441-FC15-43CA-B172-4C89BA33F1D1}" srcOrd="2" destOrd="0" presId="urn:microsoft.com/office/officeart/2018/2/layout/IconVerticalSolidList"/>
    <dgm:cxn modelId="{98B9DAA4-FC69-46A9-B765-CA4FD008256C}" type="presParOf" srcId="{348F79E8-8377-4BE2-99F4-9128383A152F}" destId="{DAC22DB6-6595-474E-BE71-60AD1FA4E3DB}" srcOrd="3" destOrd="0" presId="urn:microsoft.com/office/officeart/2018/2/layout/IconVerticalSolidList"/>
    <dgm:cxn modelId="{5AEF7BD7-97DB-4020-B8FD-48B2E00A254B}" type="presParOf" srcId="{1EBC799A-847A-4B7C-A92E-6D46F7979078}" destId="{DFB65048-D2A2-4169-86BD-21D0215B1339}" srcOrd="3" destOrd="0" presId="urn:microsoft.com/office/officeart/2018/2/layout/IconVerticalSolidList"/>
    <dgm:cxn modelId="{2C074BDE-13BE-4604-A7D5-E5855FF0DCA9}" type="presParOf" srcId="{1EBC799A-847A-4B7C-A92E-6D46F7979078}" destId="{A39B3FB5-0F92-4586-B79B-DFC44C3DA767}" srcOrd="4" destOrd="0" presId="urn:microsoft.com/office/officeart/2018/2/layout/IconVerticalSolidList"/>
    <dgm:cxn modelId="{4D2AB675-019C-43A9-A1ED-B5391554B3E7}" type="presParOf" srcId="{A39B3FB5-0F92-4586-B79B-DFC44C3DA767}" destId="{EB285D49-0B98-4EDD-A7B1-188104802A17}" srcOrd="0" destOrd="0" presId="urn:microsoft.com/office/officeart/2018/2/layout/IconVerticalSolidList"/>
    <dgm:cxn modelId="{240FA27D-8CFF-4713-BD92-EBB9B4C94EB2}" type="presParOf" srcId="{A39B3FB5-0F92-4586-B79B-DFC44C3DA767}" destId="{703D084E-9A54-40A6-B0C6-169FD61F07CF}" srcOrd="1" destOrd="0" presId="urn:microsoft.com/office/officeart/2018/2/layout/IconVerticalSolidList"/>
    <dgm:cxn modelId="{8F7C04A1-D3CA-48BB-8111-88275BE26C40}" type="presParOf" srcId="{A39B3FB5-0F92-4586-B79B-DFC44C3DA767}" destId="{41DAE9C5-1DD5-45CA-9AEA-20A1EE70C736}" srcOrd="2" destOrd="0" presId="urn:microsoft.com/office/officeart/2018/2/layout/IconVerticalSolidList"/>
    <dgm:cxn modelId="{A06C3937-48EB-4878-B6BC-FF9F059C06B1}" type="presParOf" srcId="{A39B3FB5-0F92-4586-B79B-DFC44C3DA767}" destId="{A1761C87-B622-4EE5-85A8-4F153EFEE67B}" srcOrd="3" destOrd="0" presId="urn:microsoft.com/office/officeart/2018/2/layout/IconVerticalSolidList"/>
    <dgm:cxn modelId="{8C0E83D6-8E97-4303-AE56-F734457DAD11}" type="presParOf" srcId="{1EBC799A-847A-4B7C-A92E-6D46F7979078}" destId="{E7FC333E-E724-41B3-A942-013056E1B535}" srcOrd="5" destOrd="0" presId="urn:microsoft.com/office/officeart/2018/2/layout/IconVerticalSolidList"/>
    <dgm:cxn modelId="{A9A67799-6166-45A5-BE03-B26712CCA1FA}" type="presParOf" srcId="{1EBC799A-847A-4B7C-A92E-6D46F7979078}" destId="{85BC6886-1790-4B23-BD88-D52044B1B32B}" srcOrd="6" destOrd="0" presId="urn:microsoft.com/office/officeart/2018/2/layout/IconVerticalSolidList"/>
    <dgm:cxn modelId="{63D1112A-45AD-49A3-96B6-82E38FC1B6AD}" type="presParOf" srcId="{85BC6886-1790-4B23-BD88-D52044B1B32B}" destId="{7334A16A-6ABA-4ADB-BAA6-CC77E5FA01CE}" srcOrd="0" destOrd="0" presId="urn:microsoft.com/office/officeart/2018/2/layout/IconVerticalSolidList"/>
    <dgm:cxn modelId="{22A2DD99-5C1A-44E7-BFF3-7481F5D072EC}" type="presParOf" srcId="{85BC6886-1790-4B23-BD88-D52044B1B32B}" destId="{293C0FF8-88CB-49A4-8D4B-37E0F00A52E7}" srcOrd="1" destOrd="0" presId="urn:microsoft.com/office/officeart/2018/2/layout/IconVerticalSolidList"/>
    <dgm:cxn modelId="{3F82BF90-9F1B-49AC-B6B1-E40580C1C2C6}" type="presParOf" srcId="{85BC6886-1790-4B23-BD88-D52044B1B32B}" destId="{437195B3-E284-43D2-AFE3-D073DD8113D7}" srcOrd="2" destOrd="0" presId="urn:microsoft.com/office/officeart/2018/2/layout/IconVerticalSolidList"/>
    <dgm:cxn modelId="{6CEDFD7F-490F-4C34-A86F-136D0A895086}" type="presParOf" srcId="{85BC6886-1790-4B23-BD88-D52044B1B32B}" destId="{D02D292F-D38E-4110-B4F1-56669AABD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0B81AE-2802-4CA5-A20A-5498947989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1C120C-E9A7-4252-9F40-E8CBDA23075A}">
      <dgm:prSet/>
      <dgm:spPr/>
      <dgm:t>
        <a:bodyPr/>
        <a:lstStyle/>
        <a:p>
          <a:r>
            <a:rPr lang="en-US" b="0" i="0" dirty="0"/>
            <a:t>Logical and abstract thinking;</a:t>
          </a:r>
          <a:endParaRPr lang="en-US" dirty="0"/>
        </a:p>
      </dgm:t>
    </dgm:pt>
    <dgm:pt modelId="{45B6FF67-DF4C-49FC-9BFF-2EDC12CAB44C}" type="parTrans" cxnId="{2B5D105D-CCA8-46BE-ACD3-8EF8B11B1A4E}">
      <dgm:prSet/>
      <dgm:spPr/>
      <dgm:t>
        <a:bodyPr/>
        <a:lstStyle/>
        <a:p>
          <a:endParaRPr lang="en-US"/>
        </a:p>
      </dgm:t>
    </dgm:pt>
    <dgm:pt modelId="{61E086FA-EE39-46C0-BC35-D377B7488378}" type="sibTrans" cxnId="{2B5D105D-CCA8-46BE-ACD3-8EF8B11B1A4E}">
      <dgm:prSet/>
      <dgm:spPr/>
      <dgm:t>
        <a:bodyPr/>
        <a:lstStyle/>
        <a:p>
          <a:endParaRPr lang="en-US"/>
        </a:p>
      </dgm:t>
    </dgm:pt>
    <dgm:pt modelId="{F1F81E43-7172-450D-B440-736CA6EB35DC}">
      <dgm:prSet/>
      <dgm:spPr/>
      <dgm:t>
        <a:bodyPr/>
        <a:lstStyle/>
        <a:p>
          <a:r>
            <a:rPr lang="en-US" b="0" i="0" dirty="0"/>
            <a:t>Representations of data, including various kinds of data structures;</a:t>
          </a:r>
          <a:endParaRPr lang="en-US" dirty="0"/>
        </a:p>
      </dgm:t>
    </dgm:pt>
    <dgm:pt modelId="{3356C44E-BE7B-45CE-B08F-232F10679181}" type="parTrans" cxnId="{7373D92B-B688-4C84-89C0-B48D6A1AE133}">
      <dgm:prSet/>
      <dgm:spPr/>
      <dgm:t>
        <a:bodyPr/>
        <a:lstStyle/>
        <a:p>
          <a:endParaRPr lang="en-US"/>
        </a:p>
      </dgm:t>
    </dgm:pt>
    <dgm:pt modelId="{A1354CA2-A796-45CB-B8B8-C43B14993E73}" type="sibTrans" cxnId="{7373D92B-B688-4C84-89C0-B48D6A1AE133}">
      <dgm:prSet/>
      <dgm:spPr/>
      <dgm:t>
        <a:bodyPr/>
        <a:lstStyle/>
        <a:p>
          <a:endParaRPr lang="en-US"/>
        </a:p>
      </dgm:t>
    </dgm:pt>
    <dgm:pt modelId="{840339F3-0E01-413C-9CA8-1F3FC3B2F11A}">
      <dgm:prSet/>
      <dgm:spPr/>
      <dgm:t>
        <a:bodyPr/>
        <a:lstStyle/>
        <a:p>
          <a:r>
            <a:rPr lang="en-US" b="0" i="0" dirty="0"/>
            <a:t>Problem-solving by designing and programming algorithms using digital devices;</a:t>
          </a:r>
          <a:endParaRPr lang="en-US" dirty="0"/>
        </a:p>
      </dgm:t>
    </dgm:pt>
    <dgm:pt modelId="{F8AFFDBD-0691-4B99-AF4A-A51F7634DF9C}" type="parTrans" cxnId="{96CF3CBA-904E-4097-8A45-CD76BB24C55F}">
      <dgm:prSet/>
      <dgm:spPr/>
      <dgm:t>
        <a:bodyPr/>
        <a:lstStyle/>
        <a:p>
          <a:endParaRPr lang="en-US"/>
        </a:p>
      </dgm:t>
    </dgm:pt>
    <dgm:pt modelId="{492330D0-C96A-446E-A2A6-4B46858354BB}" type="sibTrans" cxnId="{96CF3CBA-904E-4097-8A45-CD76BB24C55F}">
      <dgm:prSet/>
      <dgm:spPr/>
      <dgm:t>
        <a:bodyPr/>
        <a:lstStyle/>
        <a:p>
          <a:endParaRPr lang="en-US"/>
        </a:p>
      </dgm:t>
    </dgm:pt>
    <dgm:pt modelId="{BF0EA1C8-C013-4B11-92A7-2CECB60C42CB}">
      <dgm:prSet/>
      <dgm:spPr/>
      <dgm:t>
        <a:bodyPr/>
        <a:lstStyle/>
        <a:p>
          <a:r>
            <a:rPr lang="en-US" b="0" i="0" dirty="0"/>
            <a:t>Performing calculations and executing programs;</a:t>
          </a:r>
          <a:endParaRPr lang="en-US" dirty="0"/>
        </a:p>
      </dgm:t>
    </dgm:pt>
    <dgm:pt modelId="{09405D27-28AE-46F5-8615-8DF7457182DB}" type="parTrans" cxnId="{D9723AFB-90DE-45DE-AD5D-C340A3AABB18}">
      <dgm:prSet/>
      <dgm:spPr/>
      <dgm:t>
        <a:bodyPr/>
        <a:lstStyle/>
        <a:p>
          <a:endParaRPr lang="en-US"/>
        </a:p>
      </dgm:t>
    </dgm:pt>
    <dgm:pt modelId="{BB57D45D-A615-492A-94B9-110DBED77577}" type="sibTrans" cxnId="{D9723AFB-90DE-45DE-AD5D-C340A3AABB18}">
      <dgm:prSet/>
      <dgm:spPr/>
      <dgm:t>
        <a:bodyPr/>
        <a:lstStyle/>
        <a:p>
          <a:endParaRPr lang="en-US"/>
        </a:p>
      </dgm:t>
    </dgm:pt>
    <dgm:pt modelId="{89652FD9-2E10-49C1-A6A1-083696F8850D}">
      <dgm:prSet/>
      <dgm:spPr/>
      <dgm:t>
        <a:bodyPr/>
        <a:lstStyle/>
        <a:p>
          <a:r>
            <a:rPr lang="en-US" b="0" i="0" dirty="0"/>
            <a:t>Collaboration; and,</a:t>
          </a:r>
          <a:endParaRPr lang="en-US" dirty="0"/>
        </a:p>
      </dgm:t>
    </dgm:pt>
    <dgm:pt modelId="{4C379F3F-009A-4515-8FE5-EBFBC2FD23E2}" type="parTrans" cxnId="{DE38DA78-5CBB-4B7E-9545-FE3F2330ECEB}">
      <dgm:prSet/>
      <dgm:spPr/>
      <dgm:t>
        <a:bodyPr/>
        <a:lstStyle/>
        <a:p>
          <a:endParaRPr lang="en-US"/>
        </a:p>
      </dgm:t>
    </dgm:pt>
    <dgm:pt modelId="{9AE8D7FD-A2DE-437D-8120-B6D0954CAFF7}" type="sibTrans" cxnId="{DE38DA78-5CBB-4B7E-9545-FE3F2330ECEB}">
      <dgm:prSet/>
      <dgm:spPr/>
      <dgm:t>
        <a:bodyPr/>
        <a:lstStyle/>
        <a:p>
          <a:endParaRPr lang="en-US"/>
        </a:p>
      </dgm:t>
    </dgm:pt>
    <dgm:pt modelId="{83DC55FE-2D69-43BF-A991-244EDD3663E0}">
      <dgm:prSet/>
      <dgm:spPr/>
      <dgm:t>
        <a:bodyPr/>
        <a:lstStyle/>
        <a:p>
          <a:r>
            <a:rPr lang="en-US" b="0" i="0" dirty="0"/>
            <a:t>Ethics, privacy, data security</a:t>
          </a:r>
          <a:endParaRPr lang="en-US" dirty="0"/>
        </a:p>
      </dgm:t>
    </dgm:pt>
    <dgm:pt modelId="{C67235BE-C165-408C-929F-06F9AEA3CFED}" type="parTrans" cxnId="{4CE58727-D2C2-46C5-9B8B-A773685C2497}">
      <dgm:prSet/>
      <dgm:spPr/>
      <dgm:t>
        <a:bodyPr/>
        <a:lstStyle/>
        <a:p>
          <a:endParaRPr lang="en-US"/>
        </a:p>
      </dgm:t>
    </dgm:pt>
    <dgm:pt modelId="{5C74334F-ADE1-4912-94E1-88E2101B15EA}" type="sibTrans" cxnId="{4CE58727-D2C2-46C5-9B8B-A773685C2497}">
      <dgm:prSet/>
      <dgm:spPr/>
      <dgm:t>
        <a:bodyPr/>
        <a:lstStyle/>
        <a:p>
          <a:endParaRPr lang="en-US"/>
        </a:p>
      </dgm:t>
    </dgm:pt>
    <dgm:pt modelId="{8A0A4774-89CA-4277-9F0A-95E5BE19D264}" type="pres">
      <dgm:prSet presAssocID="{890B81AE-2802-4CA5-A20A-5498947989B7}" presName="root" presStyleCnt="0">
        <dgm:presLayoutVars>
          <dgm:dir/>
          <dgm:resizeHandles val="exact"/>
        </dgm:presLayoutVars>
      </dgm:prSet>
      <dgm:spPr/>
    </dgm:pt>
    <dgm:pt modelId="{DB1435C3-A570-4A38-A628-9FBD7BBC4F91}" type="pres">
      <dgm:prSet presAssocID="{451C120C-E9A7-4252-9F40-E8CBDA23075A}" presName="compNode" presStyleCnt="0"/>
      <dgm:spPr/>
    </dgm:pt>
    <dgm:pt modelId="{E3D8372C-B4A5-4092-9C57-03795D90FF7D}" type="pres">
      <dgm:prSet presAssocID="{451C120C-E9A7-4252-9F40-E8CBDA23075A}" presName="bgRect" presStyleLbl="bgShp" presStyleIdx="0" presStyleCnt="6"/>
      <dgm:spPr/>
    </dgm:pt>
    <dgm:pt modelId="{3A6325D7-DA5F-49A6-AB7B-954BE563AE5A}" type="pres">
      <dgm:prSet presAssocID="{451C120C-E9A7-4252-9F40-E8CBDA2307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1FB5034-133E-4E89-8D03-BCB151CAD802}" type="pres">
      <dgm:prSet presAssocID="{451C120C-E9A7-4252-9F40-E8CBDA23075A}" presName="spaceRect" presStyleCnt="0"/>
      <dgm:spPr/>
    </dgm:pt>
    <dgm:pt modelId="{9E59D84B-A0CA-4E5D-97E3-AFD2DD71B957}" type="pres">
      <dgm:prSet presAssocID="{451C120C-E9A7-4252-9F40-E8CBDA23075A}" presName="parTx" presStyleLbl="revTx" presStyleIdx="0" presStyleCnt="6">
        <dgm:presLayoutVars>
          <dgm:chMax val="0"/>
          <dgm:chPref val="0"/>
        </dgm:presLayoutVars>
      </dgm:prSet>
      <dgm:spPr/>
    </dgm:pt>
    <dgm:pt modelId="{E6FDF104-18A6-44F0-8FEA-901A62EC8BC0}" type="pres">
      <dgm:prSet presAssocID="{61E086FA-EE39-46C0-BC35-D377B7488378}" presName="sibTrans" presStyleCnt="0"/>
      <dgm:spPr/>
    </dgm:pt>
    <dgm:pt modelId="{9ECDEDFD-36DE-4B14-A6E8-701FC99F2A8A}" type="pres">
      <dgm:prSet presAssocID="{F1F81E43-7172-450D-B440-736CA6EB35DC}" presName="compNode" presStyleCnt="0"/>
      <dgm:spPr/>
    </dgm:pt>
    <dgm:pt modelId="{9034EE84-B6A1-41FC-82DA-3DF5BB7160E3}" type="pres">
      <dgm:prSet presAssocID="{F1F81E43-7172-450D-B440-736CA6EB35DC}" presName="bgRect" presStyleLbl="bgShp" presStyleIdx="1" presStyleCnt="6"/>
      <dgm:spPr/>
    </dgm:pt>
    <dgm:pt modelId="{3D134232-7708-456E-90C5-6DBC26BEE64C}" type="pres">
      <dgm:prSet presAssocID="{F1F81E43-7172-450D-B440-736CA6EB35D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67A20D4-D018-45AC-8E77-8178A7094E37}" type="pres">
      <dgm:prSet presAssocID="{F1F81E43-7172-450D-B440-736CA6EB35DC}" presName="spaceRect" presStyleCnt="0"/>
      <dgm:spPr/>
    </dgm:pt>
    <dgm:pt modelId="{D1B5A947-B0F4-4604-BE19-B69770BBF521}" type="pres">
      <dgm:prSet presAssocID="{F1F81E43-7172-450D-B440-736CA6EB35DC}" presName="parTx" presStyleLbl="revTx" presStyleIdx="1" presStyleCnt="6">
        <dgm:presLayoutVars>
          <dgm:chMax val="0"/>
          <dgm:chPref val="0"/>
        </dgm:presLayoutVars>
      </dgm:prSet>
      <dgm:spPr/>
    </dgm:pt>
    <dgm:pt modelId="{94769DE4-83CE-45BA-836B-CC01C47549C8}" type="pres">
      <dgm:prSet presAssocID="{A1354CA2-A796-45CB-B8B8-C43B14993E73}" presName="sibTrans" presStyleCnt="0"/>
      <dgm:spPr/>
    </dgm:pt>
    <dgm:pt modelId="{619EC6D3-8FC0-4BDE-A01A-6902BADEBB06}" type="pres">
      <dgm:prSet presAssocID="{840339F3-0E01-413C-9CA8-1F3FC3B2F11A}" presName="compNode" presStyleCnt="0"/>
      <dgm:spPr/>
    </dgm:pt>
    <dgm:pt modelId="{91FEC319-E2C2-498B-B1D9-B3F3D9634D9D}" type="pres">
      <dgm:prSet presAssocID="{840339F3-0E01-413C-9CA8-1F3FC3B2F11A}" presName="bgRect" presStyleLbl="bgShp" presStyleIdx="2" presStyleCnt="6"/>
      <dgm:spPr/>
    </dgm:pt>
    <dgm:pt modelId="{6FEADC77-D07D-4FED-89C0-2AA314961A1B}" type="pres">
      <dgm:prSet presAssocID="{840339F3-0E01-413C-9CA8-1F3FC3B2F11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7CBCC1-83F3-4764-8B6E-55B460ADCB6D}" type="pres">
      <dgm:prSet presAssocID="{840339F3-0E01-413C-9CA8-1F3FC3B2F11A}" presName="spaceRect" presStyleCnt="0"/>
      <dgm:spPr/>
    </dgm:pt>
    <dgm:pt modelId="{68772713-5549-457D-A305-C40E5172AA29}" type="pres">
      <dgm:prSet presAssocID="{840339F3-0E01-413C-9CA8-1F3FC3B2F11A}" presName="parTx" presStyleLbl="revTx" presStyleIdx="2" presStyleCnt="6">
        <dgm:presLayoutVars>
          <dgm:chMax val="0"/>
          <dgm:chPref val="0"/>
        </dgm:presLayoutVars>
      </dgm:prSet>
      <dgm:spPr/>
    </dgm:pt>
    <dgm:pt modelId="{4B3CD861-0538-4BEC-9576-72F387ABB2C9}" type="pres">
      <dgm:prSet presAssocID="{492330D0-C96A-446E-A2A6-4B46858354BB}" presName="sibTrans" presStyleCnt="0"/>
      <dgm:spPr/>
    </dgm:pt>
    <dgm:pt modelId="{D3E92957-9264-4AB4-B52C-BFEB0D8F7976}" type="pres">
      <dgm:prSet presAssocID="{BF0EA1C8-C013-4B11-92A7-2CECB60C42CB}" presName="compNode" presStyleCnt="0"/>
      <dgm:spPr/>
    </dgm:pt>
    <dgm:pt modelId="{4E822ECD-5C44-4601-9F64-306C5D0625FB}" type="pres">
      <dgm:prSet presAssocID="{BF0EA1C8-C013-4B11-92A7-2CECB60C42CB}" presName="bgRect" presStyleLbl="bgShp" presStyleIdx="3" presStyleCnt="6"/>
      <dgm:spPr/>
    </dgm:pt>
    <dgm:pt modelId="{B39B29E7-1580-4427-91A4-D74DE38F19AE}" type="pres">
      <dgm:prSet presAssocID="{BF0EA1C8-C013-4B11-92A7-2CECB60C42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429EF1C0-B88B-4B3B-BE1D-B5D4EDD4FE1A}" type="pres">
      <dgm:prSet presAssocID="{BF0EA1C8-C013-4B11-92A7-2CECB60C42CB}" presName="spaceRect" presStyleCnt="0"/>
      <dgm:spPr/>
    </dgm:pt>
    <dgm:pt modelId="{079BCA4D-DA91-44C3-8EA1-1147CA36D0E1}" type="pres">
      <dgm:prSet presAssocID="{BF0EA1C8-C013-4B11-92A7-2CECB60C42CB}" presName="parTx" presStyleLbl="revTx" presStyleIdx="3" presStyleCnt="6">
        <dgm:presLayoutVars>
          <dgm:chMax val="0"/>
          <dgm:chPref val="0"/>
        </dgm:presLayoutVars>
      </dgm:prSet>
      <dgm:spPr/>
    </dgm:pt>
    <dgm:pt modelId="{5E8CB2D3-E59E-46EA-BC37-FFE3C7548C75}" type="pres">
      <dgm:prSet presAssocID="{BB57D45D-A615-492A-94B9-110DBED77577}" presName="sibTrans" presStyleCnt="0"/>
      <dgm:spPr/>
    </dgm:pt>
    <dgm:pt modelId="{0E638B72-9A3F-4BB0-BFF2-CA13BA5E671C}" type="pres">
      <dgm:prSet presAssocID="{89652FD9-2E10-49C1-A6A1-083696F8850D}" presName="compNode" presStyleCnt="0"/>
      <dgm:spPr/>
    </dgm:pt>
    <dgm:pt modelId="{A27824D0-AB2D-4533-9DC1-A69EA8E43B36}" type="pres">
      <dgm:prSet presAssocID="{89652FD9-2E10-49C1-A6A1-083696F8850D}" presName="bgRect" presStyleLbl="bgShp" presStyleIdx="4" presStyleCnt="6"/>
      <dgm:spPr/>
    </dgm:pt>
    <dgm:pt modelId="{E8AF5ABE-40AB-462D-88FA-548FD74767B9}" type="pres">
      <dgm:prSet presAssocID="{89652FD9-2E10-49C1-A6A1-083696F8850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C655CA02-F319-4843-8EDC-CD911C02B692}" type="pres">
      <dgm:prSet presAssocID="{89652FD9-2E10-49C1-A6A1-083696F8850D}" presName="spaceRect" presStyleCnt="0"/>
      <dgm:spPr/>
    </dgm:pt>
    <dgm:pt modelId="{464D24F4-0036-4598-BE73-5E9B60F0E832}" type="pres">
      <dgm:prSet presAssocID="{89652FD9-2E10-49C1-A6A1-083696F8850D}" presName="parTx" presStyleLbl="revTx" presStyleIdx="4" presStyleCnt="6">
        <dgm:presLayoutVars>
          <dgm:chMax val="0"/>
          <dgm:chPref val="0"/>
        </dgm:presLayoutVars>
      </dgm:prSet>
      <dgm:spPr/>
    </dgm:pt>
    <dgm:pt modelId="{E60E306B-4F2A-45DC-A43D-F452A372B2D8}" type="pres">
      <dgm:prSet presAssocID="{9AE8D7FD-A2DE-437D-8120-B6D0954CAFF7}" presName="sibTrans" presStyleCnt="0"/>
      <dgm:spPr/>
    </dgm:pt>
    <dgm:pt modelId="{82EBDCDA-9B89-4051-A892-66427397010B}" type="pres">
      <dgm:prSet presAssocID="{83DC55FE-2D69-43BF-A991-244EDD3663E0}" presName="compNode" presStyleCnt="0"/>
      <dgm:spPr/>
    </dgm:pt>
    <dgm:pt modelId="{A1C2EED5-1A9F-4E22-B1CB-A5A4BE1F9B12}" type="pres">
      <dgm:prSet presAssocID="{83DC55FE-2D69-43BF-A991-244EDD3663E0}" presName="bgRect" presStyleLbl="bgShp" presStyleIdx="5" presStyleCnt="6"/>
      <dgm:spPr/>
    </dgm:pt>
    <dgm:pt modelId="{E7BCAF18-CAC9-4F54-B1B6-B4794CA30B2F}" type="pres">
      <dgm:prSet presAssocID="{83DC55FE-2D69-43BF-A991-244EDD3663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Sign"/>
        </a:ext>
      </dgm:extLst>
    </dgm:pt>
    <dgm:pt modelId="{7C02D76B-E49C-4E83-9F01-218419275417}" type="pres">
      <dgm:prSet presAssocID="{83DC55FE-2D69-43BF-A991-244EDD3663E0}" presName="spaceRect" presStyleCnt="0"/>
      <dgm:spPr/>
    </dgm:pt>
    <dgm:pt modelId="{91B0541E-30FD-4A4E-9F1C-6633C09CA3B7}" type="pres">
      <dgm:prSet presAssocID="{83DC55FE-2D69-43BF-A991-244EDD3663E0}" presName="parTx" presStyleLbl="revTx" presStyleIdx="5" presStyleCnt="6">
        <dgm:presLayoutVars>
          <dgm:chMax val="0"/>
          <dgm:chPref val="0"/>
        </dgm:presLayoutVars>
      </dgm:prSet>
      <dgm:spPr/>
    </dgm:pt>
  </dgm:ptLst>
  <dgm:cxnLst>
    <dgm:cxn modelId="{D369D00A-9137-49DC-8D37-1F44C45BAF80}" type="presOf" srcId="{451C120C-E9A7-4252-9F40-E8CBDA23075A}" destId="{9E59D84B-A0CA-4E5D-97E3-AFD2DD71B957}" srcOrd="0" destOrd="0" presId="urn:microsoft.com/office/officeart/2018/2/layout/IconVerticalSolidList"/>
    <dgm:cxn modelId="{4CE58727-D2C2-46C5-9B8B-A773685C2497}" srcId="{890B81AE-2802-4CA5-A20A-5498947989B7}" destId="{83DC55FE-2D69-43BF-A991-244EDD3663E0}" srcOrd="5" destOrd="0" parTransId="{C67235BE-C165-408C-929F-06F9AEA3CFED}" sibTransId="{5C74334F-ADE1-4912-94E1-88E2101B15EA}"/>
    <dgm:cxn modelId="{7373D92B-B688-4C84-89C0-B48D6A1AE133}" srcId="{890B81AE-2802-4CA5-A20A-5498947989B7}" destId="{F1F81E43-7172-450D-B440-736CA6EB35DC}" srcOrd="1" destOrd="0" parTransId="{3356C44E-BE7B-45CE-B08F-232F10679181}" sibTransId="{A1354CA2-A796-45CB-B8B8-C43B14993E73}"/>
    <dgm:cxn modelId="{2B5D105D-CCA8-46BE-ACD3-8EF8B11B1A4E}" srcId="{890B81AE-2802-4CA5-A20A-5498947989B7}" destId="{451C120C-E9A7-4252-9F40-E8CBDA23075A}" srcOrd="0" destOrd="0" parTransId="{45B6FF67-DF4C-49FC-9BFF-2EDC12CAB44C}" sibTransId="{61E086FA-EE39-46C0-BC35-D377B7488378}"/>
    <dgm:cxn modelId="{79C4895D-EBBE-4141-9824-CACDDA8734AE}" type="presOf" srcId="{840339F3-0E01-413C-9CA8-1F3FC3B2F11A}" destId="{68772713-5549-457D-A305-C40E5172AA29}" srcOrd="0" destOrd="0" presId="urn:microsoft.com/office/officeart/2018/2/layout/IconVerticalSolidList"/>
    <dgm:cxn modelId="{EA09D94B-5652-484E-9B37-71CE3C60646D}" type="presOf" srcId="{890B81AE-2802-4CA5-A20A-5498947989B7}" destId="{8A0A4774-89CA-4277-9F0A-95E5BE19D264}" srcOrd="0" destOrd="0" presId="urn:microsoft.com/office/officeart/2018/2/layout/IconVerticalSolidList"/>
    <dgm:cxn modelId="{94B11070-B5B4-46DC-8B32-2EF87EBF43EB}" type="presOf" srcId="{BF0EA1C8-C013-4B11-92A7-2CECB60C42CB}" destId="{079BCA4D-DA91-44C3-8EA1-1147CA36D0E1}" srcOrd="0" destOrd="0" presId="urn:microsoft.com/office/officeart/2018/2/layout/IconVerticalSolidList"/>
    <dgm:cxn modelId="{DE38DA78-5CBB-4B7E-9545-FE3F2330ECEB}" srcId="{890B81AE-2802-4CA5-A20A-5498947989B7}" destId="{89652FD9-2E10-49C1-A6A1-083696F8850D}" srcOrd="4" destOrd="0" parTransId="{4C379F3F-009A-4515-8FE5-EBFBC2FD23E2}" sibTransId="{9AE8D7FD-A2DE-437D-8120-B6D0954CAFF7}"/>
    <dgm:cxn modelId="{C9E9AF9D-0A39-46F5-83F1-10BAE132ABE3}" type="presOf" srcId="{F1F81E43-7172-450D-B440-736CA6EB35DC}" destId="{D1B5A947-B0F4-4604-BE19-B69770BBF521}" srcOrd="0" destOrd="0" presId="urn:microsoft.com/office/officeart/2018/2/layout/IconVerticalSolidList"/>
    <dgm:cxn modelId="{E37D60B9-E75D-45BF-B68B-6DE673AFBBF7}" type="presOf" srcId="{89652FD9-2E10-49C1-A6A1-083696F8850D}" destId="{464D24F4-0036-4598-BE73-5E9B60F0E832}" srcOrd="0" destOrd="0" presId="urn:microsoft.com/office/officeart/2018/2/layout/IconVerticalSolidList"/>
    <dgm:cxn modelId="{96CF3CBA-904E-4097-8A45-CD76BB24C55F}" srcId="{890B81AE-2802-4CA5-A20A-5498947989B7}" destId="{840339F3-0E01-413C-9CA8-1F3FC3B2F11A}" srcOrd="2" destOrd="0" parTransId="{F8AFFDBD-0691-4B99-AF4A-A51F7634DF9C}" sibTransId="{492330D0-C96A-446E-A2A6-4B46858354BB}"/>
    <dgm:cxn modelId="{0A11EDBC-F441-480C-9A19-E898F01DB8B5}" type="presOf" srcId="{83DC55FE-2D69-43BF-A991-244EDD3663E0}" destId="{91B0541E-30FD-4A4E-9F1C-6633C09CA3B7}" srcOrd="0" destOrd="0" presId="urn:microsoft.com/office/officeart/2018/2/layout/IconVerticalSolidList"/>
    <dgm:cxn modelId="{D9723AFB-90DE-45DE-AD5D-C340A3AABB18}" srcId="{890B81AE-2802-4CA5-A20A-5498947989B7}" destId="{BF0EA1C8-C013-4B11-92A7-2CECB60C42CB}" srcOrd="3" destOrd="0" parTransId="{09405D27-28AE-46F5-8615-8DF7457182DB}" sibTransId="{BB57D45D-A615-492A-94B9-110DBED77577}"/>
    <dgm:cxn modelId="{26062BF5-1072-47C6-A16B-2C15FAE4CCA5}" type="presParOf" srcId="{8A0A4774-89CA-4277-9F0A-95E5BE19D264}" destId="{DB1435C3-A570-4A38-A628-9FBD7BBC4F91}" srcOrd="0" destOrd="0" presId="urn:microsoft.com/office/officeart/2018/2/layout/IconVerticalSolidList"/>
    <dgm:cxn modelId="{E8C33463-8CAD-45E3-87C9-5A893B92700C}" type="presParOf" srcId="{DB1435C3-A570-4A38-A628-9FBD7BBC4F91}" destId="{E3D8372C-B4A5-4092-9C57-03795D90FF7D}" srcOrd="0" destOrd="0" presId="urn:microsoft.com/office/officeart/2018/2/layout/IconVerticalSolidList"/>
    <dgm:cxn modelId="{92300066-46BD-494D-9A36-1A869A3E2832}" type="presParOf" srcId="{DB1435C3-A570-4A38-A628-9FBD7BBC4F91}" destId="{3A6325D7-DA5F-49A6-AB7B-954BE563AE5A}" srcOrd="1" destOrd="0" presId="urn:microsoft.com/office/officeart/2018/2/layout/IconVerticalSolidList"/>
    <dgm:cxn modelId="{B68FEF2C-CDA9-4CC0-93FE-66FB69AE97F4}" type="presParOf" srcId="{DB1435C3-A570-4A38-A628-9FBD7BBC4F91}" destId="{C1FB5034-133E-4E89-8D03-BCB151CAD802}" srcOrd="2" destOrd="0" presId="urn:microsoft.com/office/officeart/2018/2/layout/IconVerticalSolidList"/>
    <dgm:cxn modelId="{534CFF5B-E5F0-4A7D-A53C-1893B9B4D2D8}" type="presParOf" srcId="{DB1435C3-A570-4A38-A628-9FBD7BBC4F91}" destId="{9E59D84B-A0CA-4E5D-97E3-AFD2DD71B957}" srcOrd="3" destOrd="0" presId="urn:microsoft.com/office/officeart/2018/2/layout/IconVerticalSolidList"/>
    <dgm:cxn modelId="{41DB3ED9-06DB-4EA4-9E1B-2AEC0542D279}" type="presParOf" srcId="{8A0A4774-89CA-4277-9F0A-95E5BE19D264}" destId="{E6FDF104-18A6-44F0-8FEA-901A62EC8BC0}" srcOrd="1" destOrd="0" presId="urn:microsoft.com/office/officeart/2018/2/layout/IconVerticalSolidList"/>
    <dgm:cxn modelId="{5143EC01-5603-4E76-BE69-28F9164B4CB1}" type="presParOf" srcId="{8A0A4774-89CA-4277-9F0A-95E5BE19D264}" destId="{9ECDEDFD-36DE-4B14-A6E8-701FC99F2A8A}" srcOrd="2" destOrd="0" presId="urn:microsoft.com/office/officeart/2018/2/layout/IconVerticalSolidList"/>
    <dgm:cxn modelId="{E20070BD-372E-482A-9BBA-58D1A59375CC}" type="presParOf" srcId="{9ECDEDFD-36DE-4B14-A6E8-701FC99F2A8A}" destId="{9034EE84-B6A1-41FC-82DA-3DF5BB7160E3}" srcOrd="0" destOrd="0" presId="urn:microsoft.com/office/officeart/2018/2/layout/IconVerticalSolidList"/>
    <dgm:cxn modelId="{9B18DADE-F6BC-4065-9297-592C060EC0D2}" type="presParOf" srcId="{9ECDEDFD-36DE-4B14-A6E8-701FC99F2A8A}" destId="{3D134232-7708-456E-90C5-6DBC26BEE64C}" srcOrd="1" destOrd="0" presId="urn:microsoft.com/office/officeart/2018/2/layout/IconVerticalSolidList"/>
    <dgm:cxn modelId="{625CE9A5-6F13-4841-8269-2E1507103599}" type="presParOf" srcId="{9ECDEDFD-36DE-4B14-A6E8-701FC99F2A8A}" destId="{F67A20D4-D018-45AC-8E77-8178A7094E37}" srcOrd="2" destOrd="0" presId="urn:microsoft.com/office/officeart/2018/2/layout/IconVerticalSolidList"/>
    <dgm:cxn modelId="{3421C5ED-3FFE-41C7-B7B1-E2FB9E0FFBA9}" type="presParOf" srcId="{9ECDEDFD-36DE-4B14-A6E8-701FC99F2A8A}" destId="{D1B5A947-B0F4-4604-BE19-B69770BBF521}" srcOrd="3" destOrd="0" presId="urn:microsoft.com/office/officeart/2018/2/layout/IconVerticalSolidList"/>
    <dgm:cxn modelId="{1E131E7A-4953-4288-9C1F-9BAB72322F93}" type="presParOf" srcId="{8A0A4774-89CA-4277-9F0A-95E5BE19D264}" destId="{94769DE4-83CE-45BA-836B-CC01C47549C8}" srcOrd="3" destOrd="0" presId="urn:microsoft.com/office/officeart/2018/2/layout/IconVerticalSolidList"/>
    <dgm:cxn modelId="{307E5A9F-6F22-4843-AE69-C86C016A6504}" type="presParOf" srcId="{8A0A4774-89CA-4277-9F0A-95E5BE19D264}" destId="{619EC6D3-8FC0-4BDE-A01A-6902BADEBB06}" srcOrd="4" destOrd="0" presId="urn:microsoft.com/office/officeart/2018/2/layout/IconVerticalSolidList"/>
    <dgm:cxn modelId="{F49C5938-3FCF-40F2-93D0-1F9CD6D2F015}" type="presParOf" srcId="{619EC6D3-8FC0-4BDE-A01A-6902BADEBB06}" destId="{91FEC319-E2C2-498B-B1D9-B3F3D9634D9D}" srcOrd="0" destOrd="0" presId="urn:microsoft.com/office/officeart/2018/2/layout/IconVerticalSolidList"/>
    <dgm:cxn modelId="{F35419D6-A2C4-4824-8B28-F2554AB5B20F}" type="presParOf" srcId="{619EC6D3-8FC0-4BDE-A01A-6902BADEBB06}" destId="{6FEADC77-D07D-4FED-89C0-2AA314961A1B}" srcOrd="1" destOrd="0" presId="urn:microsoft.com/office/officeart/2018/2/layout/IconVerticalSolidList"/>
    <dgm:cxn modelId="{B7231B02-BE03-494B-BFA9-ED2ED7035D84}" type="presParOf" srcId="{619EC6D3-8FC0-4BDE-A01A-6902BADEBB06}" destId="{957CBCC1-83F3-4764-8B6E-55B460ADCB6D}" srcOrd="2" destOrd="0" presId="urn:microsoft.com/office/officeart/2018/2/layout/IconVerticalSolidList"/>
    <dgm:cxn modelId="{C583AA23-A074-46BB-8209-359BA5AF3A3D}" type="presParOf" srcId="{619EC6D3-8FC0-4BDE-A01A-6902BADEBB06}" destId="{68772713-5549-457D-A305-C40E5172AA29}" srcOrd="3" destOrd="0" presId="urn:microsoft.com/office/officeart/2018/2/layout/IconVerticalSolidList"/>
    <dgm:cxn modelId="{5CD89098-FACC-4021-8268-DC0B38AAB076}" type="presParOf" srcId="{8A0A4774-89CA-4277-9F0A-95E5BE19D264}" destId="{4B3CD861-0538-4BEC-9576-72F387ABB2C9}" srcOrd="5" destOrd="0" presId="urn:microsoft.com/office/officeart/2018/2/layout/IconVerticalSolidList"/>
    <dgm:cxn modelId="{3BFBFCAB-740F-4EE0-93E3-B9B7951B40C3}" type="presParOf" srcId="{8A0A4774-89CA-4277-9F0A-95E5BE19D264}" destId="{D3E92957-9264-4AB4-B52C-BFEB0D8F7976}" srcOrd="6" destOrd="0" presId="urn:microsoft.com/office/officeart/2018/2/layout/IconVerticalSolidList"/>
    <dgm:cxn modelId="{FEBC896C-5EFE-4D6C-8315-D863E8112029}" type="presParOf" srcId="{D3E92957-9264-4AB4-B52C-BFEB0D8F7976}" destId="{4E822ECD-5C44-4601-9F64-306C5D0625FB}" srcOrd="0" destOrd="0" presId="urn:microsoft.com/office/officeart/2018/2/layout/IconVerticalSolidList"/>
    <dgm:cxn modelId="{7DA9C08E-4963-4C3B-A3B0-9CA4363B07AC}" type="presParOf" srcId="{D3E92957-9264-4AB4-B52C-BFEB0D8F7976}" destId="{B39B29E7-1580-4427-91A4-D74DE38F19AE}" srcOrd="1" destOrd="0" presId="urn:microsoft.com/office/officeart/2018/2/layout/IconVerticalSolidList"/>
    <dgm:cxn modelId="{6ED729DD-B94B-49D1-A0EF-E8A4B36D160C}" type="presParOf" srcId="{D3E92957-9264-4AB4-B52C-BFEB0D8F7976}" destId="{429EF1C0-B88B-4B3B-BE1D-B5D4EDD4FE1A}" srcOrd="2" destOrd="0" presId="urn:microsoft.com/office/officeart/2018/2/layout/IconVerticalSolidList"/>
    <dgm:cxn modelId="{569E7461-83C1-493A-AB26-DA00938F0D4A}" type="presParOf" srcId="{D3E92957-9264-4AB4-B52C-BFEB0D8F7976}" destId="{079BCA4D-DA91-44C3-8EA1-1147CA36D0E1}" srcOrd="3" destOrd="0" presId="urn:microsoft.com/office/officeart/2018/2/layout/IconVerticalSolidList"/>
    <dgm:cxn modelId="{2235F56A-4060-4894-B424-C3820374CC68}" type="presParOf" srcId="{8A0A4774-89CA-4277-9F0A-95E5BE19D264}" destId="{5E8CB2D3-E59E-46EA-BC37-FFE3C7548C75}" srcOrd="7" destOrd="0" presId="urn:microsoft.com/office/officeart/2018/2/layout/IconVerticalSolidList"/>
    <dgm:cxn modelId="{7616027E-2DE2-4203-93A0-B75069BDE57F}" type="presParOf" srcId="{8A0A4774-89CA-4277-9F0A-95E5BE19D264}" destId="{0E638B72-9A3F-4BB0-BFF2-CA13BA5E671C}" srcOrd="8" destOrd="0" presId="urn:microsoft.com/office/officeart/2018/2/layout/IconVerticalSolidList"/>
    <dgm:cxn modelId="{75C98743-99B9-4827-BA4A-3B2C7939E7EB}" type="presParOf" srcId="{0E638B72-9A3F-4BB0-BFF2-CA13BA5E671C}" destId="{A27824D0-AB2D-4533-9DC1-A69EA8E43B36}" srcOrd="0" destOrd="0" presId="urn:microsoft.com/office/officeart/2018/2/layout/IconVerticalSolidList"/>
    <dgm:cxn modelId="{B7569699-CBED-4062-9839-4D9774064DDD}" type="presParOf" srcId="{0E638B72-9A3F-4BB0-BFF2-CA13BA5E671C}" destId="{E8AF5ABE-40AB-462D-88FA-548FD74767B9}" srcOrd="1" destOrd="0" presId="urn:microsoft.com/office/officeart/2018/2/layout/IconVerticalSolidList"/>
    <dgm:cxn modelId="{2282EDDC-3FA9-4B32-817E-92CA1C4D2A66}" type="presParOf" srcId="{0E638B72-9A3F-4BB0-BFF2-CA13BA5E671C}" destId="{C655CA02-F319-4843-8EDC-CD911C02B692}" srcOrd="2" destOrd="0" presId="urn:microsoft.com/office/officeart/2018/2/layout/IconVerticalSolidList"/>
    <dgm:cxn modelId="{A24DBA32-0389-4C82-AE50-CA6F976F0834}" type="presParOf" srcId="{0E638B72-9A3F-4BB0-BFF2-CA13BA5E671C}" destId="{464D24F4-0036-4598-BE73-5E9B60F0E832}" srcOrd="3" destOrd="0" presId="urn:microsoft.com/office/officeart/2018/2/layout/IconVerticalSolidList"/>
    <dgm:cxn modelId="{FB61A27A-4710-4672-A3AA-1519ACABB469}" type="presParOf" srcId="{8A0A4774-89CA-4277-9F0A-95E5BE19D264}" destId="{E60E306B-4F2A-45DC-A43D-F452A372B2D8}" srcOrd="9" destOrd="0" presId="urn:microsoft.com/office/officeart/2018/2/layout/IconVerticalSolidList"/>
    <dgm:cxn modelId="{CE3034BA-BA18-430B-9D5E-DCB2C0571C5B}" type="presParOf" srcId="{8A0A4774-89CA-4277-9F0A-95E5BE19D264}" destId="{82EBDCDA-9B89-4051-A892-66427397010B}" srcOrd="10" destOrd="0" presId="urn:microsoft.com/office/officeart/2018/2/layout/IconVerticalSolidList"/>
    <dgm:cxn modelId="{205BBDA5-D17B-4417-9894-1C8C9D6869FE}" type="presParOf" srcId="{82EBDCDA-9B89-4051-A892-66427397010B}" destId="{A1C2EED5-1A9F-4E22-B1CB-A5A4BE1F9B12}" srcOrd="0" destOrd="0" presId="urn:microsoft.com/office/officeart/2018/2/layout/IconVerticalSolidList"/>
    <dgm:cxn modelId="{A0C487FC-5FF9-41AE-868D-C0C4860B37A5}" type="presParOf" srcId="{82EBDCDA-9B89-4051-A892-66427397010B}" destId="{E7BCAF18-CAC9-4F54-B1B6-B4794CA30B2F}" srcOrd="1" destOrd="0" presId="urn:microsoft.com/office/officeart/2018/2/layout/IconVerticalSolidList"/>
    <dgm:cxn modelId="{8088A00E-A756-49CD-8D20-815E16388C8E}" type="presParOf" srcId="{82EBDCDA-9B89-4051-A892-66427397010B}" destId="{7C02D76B-E49C-4E83-9F01-218419275417}" srcOrd="2" destOrd="0" presId="urn:microsoft.com/office/officeart/2018/2/layout/IconVerticalSolidList"/>
    <dgm:cxn modelId="{87BCA232-5F4D-424E-9BF3-CFE8C254C895}" type="presParOf" srcId="{82EBDCDA-9B89-4051-A892-66427397010B}" destId="{91B0541E-30FD-4A4E-9F1C-6633C09CA3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0AA0A-37D1-42FF-BB00-8935733C6DB0}">
      <dsp:nvSpPr>
        <dsp:cNvPr id="0" name=""/>
        <dsp:cNvSpPr/>
      </dsp:nvSpPr>
      <dsp:spPr>
        <a:xfrm>
          <a:off x="679050" y="376937"/>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7B13F-7556-4B56-8ED9-7B0D70712E33}">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1AA9C-FAB1-4271-A1F7-729C3F93AA00}">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Cognitive Abilities</a:t>
          </a:r>
          <a:r>
            <a:rPr lang="en-US" sz="2500" kern="1200" baseline="30000" dirty="0"/>
            <a:t>[3]</a:t>
          </a:r>
          <a:endParaRPr lang="en-US" sz="2500" kern="1200" dirty="0"/>
        </a:p>
      </dsp:txBody>
      <dsp:txXfrm>
        <a:off x="75768" y="2851938"/>
        <a:ext cx="3093750" cy="720000"/>
      </dsp:txXfrm>
    </dsp:sp>
    <dsp:sp modelId="{C80F61E6-07A5-4A34-B3DC-6AB485960B43}">
      <dsp:nvSpPr>
        <dsp:cNvPr id="0" name=""/>
        <dsp:cNvSpPr/>
      </dsp:nvSpPr>
      <dsp:spPr>
        <a:xfrm>
          <a:off x="4314206" y="376937"/>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49ADA-0870-4877-B42E-6A934D85A75F}">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A49563-8FB4-47D4-867A-0A109FF6AC6D}">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Economic Benefits</a:t>
          </a:r>
          <a:r>
            <a:rPr lang="en-US" sz="2500" kern="1200" baseline="30000" dirty="0"/>
            <a:t>[4]</a:t>
          </a:r>
          <a:endParaRPr lang="en-US" sz="2500" kern="1200" dirty="0"/>
        </a:p>
      </dsp:txBody>
      <dsp:txXfrm>
        <a:off x="3710925" y="2851938"/>
        <a:ext cx="3093750" cy="720000"/>
      </dsp:txXfrm>
    </dsp:sp>
    <dsp:sp modelId="{30A1FB73-B9C1-4EAE-B453-FBEC9E416BB0}">
      <dsp:nvSpPr>
        <dsp:cNvPr id="0" name=""/>
        <dsp:cNvSpPr/>
      </dsp:nvSpPr>
      <dsp:spPr>
        <a:xfrm>
          <a:off x="7949362" y="376937"/>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170A5-1CC3-4E0A-BDCE-C3832D46A273}">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AD77B-41EF-4578-AA1F-A316888AE385}">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Individual Benefits</a:t>
          </a:r>
          <a:r>
            <a:rPr lang="en-US" sz="2500" kern="1200" baseline="30000" dirty="0"/>
            <a:t>[5]</a:t>
          </a:r>
          <a:endParaRPr lang="en-US" sz="2500" kern="1200" dirty="0"/>
        </a:p>
      </dsp:txBody>
      <dsp:txXfrm>
        <a:off x="7346081" y="2851938"/>
        <a:ext cx="309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4F802-A705-4AEF-BF5F-D3A898D29FEC}">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5BBB1-6C69-4564-A67A-4BF7EE1A9F88}">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48790-AA7C-44E9-8DDB-5138376139A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Advocate via policy committees – educate leaders to drive change</a:t>
          </a:r>
        </a:p>
      </dsp:txBody>
      <dsp:txXfrm>
        <a:off x="1428292" y="2439"/>
        <a:ext cx="4873308" cy="1236616"/>
      </dsp:txXfrm>
    </dsp:sp>
    <dsp:sp modelId="{E759AE85-82D0-4A7A-94A4-D499A49724A9}">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38B09-059C-4F8B-8F82-3B7F03B5F020}">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29441-DF5B-4D70-8B62-3379BF812D92}">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Write to local leadership</a:t>
          </a:r>
        </a:p>
      </dsp:txBody>
      <dsp:txXfrm>
        <a:off x="1428292" y="1548210"/>
        <a:ext cx="4873308" cy="1236616"/>
      </dsp:txXfrm>
    </dsp:sp>
    <dsp:sp modelId="{2791A4BF-D8E7-4AAD-8E40-D662B3621477}">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ECEBB-34AC-4193-A4D6-A776B136435C}">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9BEFC-B154-409F-9C50-ECC9E1C01D56}">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Develop accessible content on interdisciplinary computing</a:t>
          </a:r>
        </a:p>
      </dsp:txBody>
      <dsp:txXfrm>
        <a:off x="1428292" y="3093981"/>
        <a:ext cx="4873308" cy="1236616"/>
      </dsp:txXfrm>
    </dsp:sp>
    <dsp:sp modelId="{8D4C32BE-34FA-48AF-B786-D3FB2CF0AA11}">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9E3D5-FDC8-408C-901B-6DB7C2C2821F}">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E1230-02F6-4858-8532-48E4D1BF97AF}">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Keep making exciting projects and building on Python!</a:t>
          </a:r>
        </a:p>
      </dsp:txBody>
      <dsp:txXfrm>
        <a:off x="1428292" y="4639752"/>
        <a:ext cx="487330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21EE9-44D8-4C48-8B06-27A9C7558BFB}">
      <dsp:nvSpPr>
        <dsp:cNvPr id="0" name=""/>
        <dsp:cNvSpPr/>
      </dsp:nvSpPr>
      <dsp:spPr>
        <a:xfrm>
          <a:off x="679050" y="376937"/>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E71A83-5AA7-478B-9619-6B0FA32607AA}">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1B845-52CE-49CE-AB2C-01ECA1C130B1}">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Instructor Bottlenecks</a:t>
          </a:r>
          <a:r>
            <a:rPr lang="en-US" sz="2500" kern="1200" baseline="30000" dirty="0"/>
            <a:t>[7]</a:t>
          </a:r>
          <a:endParaRPr lang="en-US" sz="2500" kern="1200" dirty="0"/>
        </a:p>
      </dsp:txBody>
      <dsp:txXfrm>
        <a:off x="75768" y="2851938"/>
        <a:ext cx="3093750" cy="720000"/>
      </dsp:txXfrm>
    </dsp:sp>
    <dsp:sp modelId="{31799E87-B70B-4459-AB61-5CF25961A1D4}">
      <dsp:nvSpPr>
        <dsp:cNvPr id="0" name=""/>
        <dsp:cNvSpPr/>
      </dsp:nvSpPr>
      <dsp:spPr>
        <a:xfrm>
          <a:off x="4314206" y="376937"/>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62E2A-1773-431C-9AF8-A94FE9FDEAAD}">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511EA-03D2-48E1-B5F2-7A3DCB133D7F}">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Social Stigma</a:t>
          </a:r>
          <a:r>
            <a:rPr lang="en-US" sz="2500" kern="1200" baseline="30000" dirty="0"/>
            <a:t>[8]</a:t>
          </a:r>
          <a:endParaRPr lang="en-US" sz="2500" kern="1200" dirty="0"/>
        </a:p>
      </dsp:txBody>
      <dsp:txXfrm>
        <a:off x="3710925" y="2851938"/>
        <a:ext cx="3093750" cy="720000"/>
      </dsp:txXfrm>
    </dsp:sp>
    <dsp:sp modelId="{9CFF313A-DCFD-4132-9F0D-DF4FDEDBAE88}">
      <dsp:nvSpPr>
        <dsp:cNvPr id="0" name=""/>
        <dsp:cNvSpPr/>
      </dsp:nvSpPr>
      <dsp:spPr>
        <a:xfrm>
          <a:off x="7949362" y="376937"/>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5D463-FF7F-456D-9046-C4B01409473B}">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61B07-F452-40EF-AE7E-BCACD96ABE73}">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Resource Access</a:t>
          </a:r>
          <a:r>
            <a:rPr lang="en-US" sz="2500" kern="1200" baseline="30000" dirty="0"/>
            <a:t>[9]</a:t>
          </a:r>
          <a:endParaRPr lang="en-US" sz="2500" kern="1200" dirty="0"/>
        </a:p>
      </dsp:txBody>
      <dsp:txXfrm>
        <a:off x="7346081" y="2851938"/>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0303E-F525-4563-8F6A-51C792D31425}">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BC027-D1B6-47E9-BD3E-E65442C74C01}">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354C7-40E9-4832-AAB0-EA641254E894}">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English Class: understand, analyze data visualizations</a:t>
          </a:r>
        </a:p>
      </dsp:txBody>
      <dsp:txXfrm>
        <a:off x="1939533" y="717"/>
        <a:ext cx="4362067" cy="1679249"/>
      </dsp:txXfrm>
    </dsp:sp>
    <dsp:sp modelId="{C68BA781-BB4D-497F-86C1-99A4B803E00F}">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E34BA-20B8-4AE0-86CE-E20414B153FC}">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A829A-6990-4196-9639-E6DD6765317E}">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Math Class: Communicate work formally</a:t>
          </a:r>
        </a:p>
      </dsp:txBody>
      <dsp:txXfrm>
        <a:off x="1939533" y="2099779"/>
        <a:ext cx="4362067" cy="1679249"/>
      </dsp:txXfrm>
    </dsp:sp>
    <dsp:sp modelId="{1751EAE6-1390-461E-B8BF-13C48AF7DA03}">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2FD1F-5D3E-4116-B9B3-114AB150DCEB}">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08FC4-40EB-422F-A3D9-754CCA371F57}">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dirty="0"/>
            <a:t>Do these other fields connect more naturally?</a:t>
          </a:r>
        </a:p>
      </dsp:txBody>
      <dsp:txXfrm>
        <a:off x="1939533" y="4198841"/>
        <a:ext cx="4362067" cy="1679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674C1-6973-46F1-9C04-79B1DCEB7C77}">
      <dsp:nvSpPr>
        <dsp:cNvPr id="0" name=""/>
        <dsp:cNvSpPr/>
      </dsp:nvSpPr>
      <dsp:spPr>
        <a:xfrm>
          <a:off x="848021" y="1518973"/>
          <a:ext cx="1073864" cy="1073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C1592-19E6-4CC0-A4BA-5DAFBFB03A4F}">
      <dsp:nvSpPr>
        <dsp:cNvPr id="0" name=""/>
        <dsp:cNvSpPr/>
      </dsp:nvSpPr>
      <dsp:spPr>
        <a:xfrm>
          <a:off x="191770"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Simpler Syntax</a:t>
          </a:r>
        </a:p>
      </dsp:txBody>
      <dsp:txXfrm>
        <a:off x="191770" y="2909596"/>
        <a:ext cx="2386365" cy="720000"/>
      </dsp:txXfrm>
    </dsp:sp>
    <dsp:sp modelId="{DFA101C1-B1F1-438C-A785-1A03BA992BE8}">
      <dsp:nvSpPr>
        <dsp:cNvPr id="0" name=""/>
        <dsp:cNvSpPr/>
      </dsp:nvSpPr>
      <dsp:spPr>
        <a:xfrm>
          <a:off x="3652000" y="1518973"/>
          <a:ext cx="1073864" cy="10738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A2A58-EE2E-4051-8388-BDC2D320B8E9}">
      <dsp:nvSpPr>
        <dsp:cNvPr id="0" name=""/>
        <dsp:cNvSpPr/>
      </dsp:nvSpPr>
      <dsp:spPr>
        <a:xfrm>
          <a:off x="2995750"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Libraries and Frameworks</a:t>
          </a:r>
        </a:p>
      </dsp:txBody>
      <dsp:txXfrm>
        <a:off x="2995750" y="2909596"/>
        <a:ext cx="2386365" cy="720000"/>
      </dsp:txXfrm>
    </dsp:sp>
    <dsp:sp modelId="{3446CA73-A08D-4AEF-A09E-3960C14E9E79}">
      <dsp:nvSpPr>
        <dsp:cNvPr id="0" name=""/>
        <dsp:cNvSpPr/>
      </dsp:nvSpPr>
      <dsp:spPr>
        <a:xfrm>
          <a:off x="6455979" y="1518973"/>
          <a:ext cx="1073864" cy="10738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34EEFC-2FC6-4121-AD2A-E4A7615A9894}">
      <dsp:nvSpPr>
        <dsp:cNvPr id="0" name=""/>
        <dsp:cNvSpPr/>
      </dsp:nvSpPr>
      <dsp:spPr>
        <a:xfrm>
          <a:off x="5799729"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Community!</a:t>
          </a:r>
        </a:p>
      </dsp:txBody>
      <dsp:txXfrm>
        <a:off x="5799729" y="2909596"/>
        <a:ext cx="2386365" cy="720000"/>
      </dsp:txXfrm>
    </dsp:sp>
    <dsp:sp modelId="{86FF9BFB-978F-423F-A0D9-FF8615E441FB}">
      <dsp:nvSpPr>
        <dsp:cNvPr id="0" name=""/>
        <dsp:cNvSpPr/>
      </dsp:nvSpPr>
      <dsp:spPr>
        <a:xfrm>
          <a:off x="9259959" y="1518973"/>
          <a:ext cx="1073864" cy="10738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0CBD5-0648-4E50-8C25-8E60C4E458A3}">
      <dsp:nvSpPr>
        <dsp:cNvPr id="0" name=""/>
        <dsp:cNvSpPr/>
      </dsp:nvSpPr>
      <dsp:spPr>
        <a:xfrm>
          <a:off x="8603708" y="2909596"/>
          <a:ext cx="23863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Job Growth</a:t>
          </a:r>
        </a:p>
      </dsp:txBody>
      <dsp:txXfrm>
        <a:off x="8603708" y="2909596"/>
        <a:ext cx="238636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C2874-FA19-44E2-A1C7-0A7B641E9F8B}">
      <dsp:nvSpPr>
        <dsp:cNvPr id="0" name=""/>
        <dsp:cNvSpPr/>
      </dsp:nvSpPr>
      <dsp:spPr>
        <a:xfrm>
          <a:off x="0" y="925715"/>
          <a:ext cx="6117335" cy="17090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3A643-506F-430D-A97B-2F0A7743BBF7}">
      <dsp:nvSpPr>
        <dsp:cNvPr id="0" name=""/>
        <dsp:cNvSpPr/>
      </dsp:nvSpPr>
      <dsp:spPr>
        <a:xfrm>
          <a:off x="516976" y="1310243"/>
          <a:ext cx="939957" cy="939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4F28B-3298-462B-89E0-0711BFBA79AC}">
      <dsp:nvSpPr>
        <dsp:cNvPr id="0" name=""/>
        <dsp:cNvSpPr/>
      </dsp:nvSpPr>
      <dsp:spPr>
        <a:xfrm>
          <a:off x="1973910" y="925715"/>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en-US" sz="2400" kern="1200" dirty="0"/>
            <a:t>During an instructional block, give students a domain-oriented computer science demonstration</a:t>
          </a:r>
        </a:p>
      </dsp:txBody>
      <dsp:txXfrm>
        <a:off x="1973910" y="925715"/>
        <a:ext cx="4143425" cy="1709013"/>
      </dsp:txXfrm>
    </dsp:sp>
    <dsp:sp modelId="{3D419F04-F3BF-4D82-B0CA-BFDEE84FE58C}">
      <dsp:nvSpPr>
        <dsp:cNvPr id="0" name=""/>
        <dsp:cNvSpPr/>
      </dsp:nvSpPr>
      <dsp:spPr>
        <a:xfrm>
          <a:off x="0" y="3061982"/>
          <a:ext cx="6117335" cy="17090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9E9FD-9887-4354-8B4B-E3033F1239C9}">
      <dsp:nvSpPr>
        <dsp:cNvPr id="0" name=""/>
        <dsp:cNvSpPr/>
      </dsp:nvSpPr>
      <dsp:spPr>
        <a:xfrm>
          <a:off x="516976" y="3446510"/>
          <a:ext cx="939957" cy="939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513D5-2129-4CDE-80D4-CD941B6B2C18}">
      <dsp:nvSpPr>
        <dsp:cNvPr id="0" name=""/>
        <dsp:cNvSpPr/>
      </dsp:nvSpPr>
      <dsp:spPr>
        <a:xfrm>
          <a:off x="1973910" y="3061982"/>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066800">
            <a:lnSpc>
              <a:spcPct val="90000"/>
            </a:lnSpc>
            <a:spcBef>
              <a:spcPct val="0"/>
            </a:spcBef>
            <a:spcAft>
              <a:spcPct val="35000"/>
            </a:spcAft>
            <a:buNone/>
          </a:pPr>
          <a:r>
            <a:rPr lang="en-US" sz="2400" kern="1200" dirty="0"/>
            <a:t>Gauge reception and feedback with survey</a:t>
          </a:r>
        </a:p>
      </dsp:txBody>
      <dsp:txXfrm>
        <a:off x="1973910" y="3061982"/>
        <a:ext cx="4143425" cy="1709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F5B90-31E8-46B8-8DC3-B1F575930340}">
      <dsp:nvSpPr>
        <dsp:cNvPr id="0" name=""/>
        <dsp:cNvSpPr/>
      </dsp:nvSpPr>
      <dsp:spPr>
        <a:xfrm>
          <a:off x="0" y="4450"/>
          <a:ext cx="6117335" cy="9479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E31E-077C-4D53-8082-B7341DA0005F}">
      <dsp:nvSpPr>
        <dsp:cNvPr id="0" name=""/>
        <dsp:cNvSpPr/>
      </dsp:nvSpPr>
      <dsp:spPr>
        <a:xfrm>
          <a:off x="286760" y="217743"/>
          <a:ext cx="521382" cy="52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3EF7C-3CEB-4A72-A414-01CBB31FA07E}">
      <dsp:nvSpPr>
        <dsp:cNvPr id="0" name=""/>
        <dsp:cNvSpPr/>
      </dsp:nvSpPr>
      <dsp:spPr>
        <a:xfrm>
          <a:off x="1094903" y="4450"/>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Do you have prior programming experience?</a:t>
          </a:r>
        </a:p>
      </dsp:txBody>
      <dsp:txXfrm>
        <a:off x="1094903" y="4450"/>
        <a:ext cx="5022432" cy="947968"/>
      </dsp:txXfrm>
    </dsp:sp>
    <dsp:sp modelId="{2E4E8797-2003-4C52-A4EA-FB2D3F552FF8}">
      <dsp:nvSpPr>
        <dsp:cNvPr id="0" name=""/>
        <dsp:cNvSpPr/>
      </dsp:nvSpPr>
      <dsp:spPr>
        <a:xfrm>
          <a:off x="0" y="1189411"/>
          <a:ext cx="6117335" cy="9479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844CC-1DA1-46B3-A511-0F1AEBD187BF}">
      <dsp:nvSpPr>
        <dsp:cNvPr id="0" name=""/>
        <dsp:cNvSpPr/>
      </dsp:nvSpPr>
      <dsp:spPr>
        <a:xfrm>
          <a:off x="286760" y="1402704"/>
          <a:ext cx="521382" cy="52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CC2BC0-C6D7-4C64-85F9-7BC7C02D0D66}">
      <dsp:nvSpPr>
        <dsp:cNvPr id="0" name=""/>
        <dsp:cNvSpPr/>
      </dsp:nvSpPr>
      <dsp:spPr>
        <a:xfrm>
          <a:off x="1094903" y="1189411"/>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Have you learned Python before?</a:t>
          </a:r>
        </a:p>
      </dsp:txBody>
      <dsp:txXfrm>
        <a:off x="1094903" y="1189411"/>
        <a:ext cx="5022432" cy="947968"/>
      </dsp:txXfrm>
    </dsp:sp>
    <dsp:sp modelId="{8015B191-5A4D-40B9-9E96-CB92DCFAF74E}">
      <dsp:nvSpPr>
        <dsp:cNvPr id="0" name=""/>
        <dsp:cNvSpPr/>
      </dsp:nvSpPr>
      <dsp:spPr>
        <a:xfrm>
          <a:off x="0" y="2374371"/>
          <a:ext cx="6117335" cy="94796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7891B-D110-4A90-8C0E-E2EEFDD34439}">
      <dsp:nvSpPr>
        <dsp:cNvPr id="0" name=""/>
        <dsp:cNvSpPr/>
      </dsp:nvSpPr>
      <dsp:spPr>
        <a:xfrm>
          <a:off x="286760" y="2587664"/>
          <a:ext cx="521382" cy="52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AF58F-FEBE-4A25-AF54-6ABE64009670}">
      <dsp:nvSpPr>
        <dsp:cNvPr id="0" name=""/>
        <dsp:cNvSpPr/>
      </dsp:nvSpPr>
      <dsp:spPr>
        <a:xfrm>
          <a:off x="1094903" y="2374371"/>
          <a:ext cx="5022432"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Were you able to follow along with the Python demonstration?</a:t>
          </a:r>
        </a:p>
      </dsp:txBody>
      <dsp:txXfrm>
        <a:off x="1094903" y="2374371"/>
        <a:ext cx="5022432" cy="947968"/>
      </dsp:txXfrm>
    </dsp:sp>
    <dsp:sp modelId="{9DCF6B60-7A06-494A-83ED-65BEDA5F2545}">
      <dsp:nvSpPr>
        <dsp:cNvPr id="0" name=""/>
        <dsp:cNvSpPr/>
      </dsp:nvSpPr>
      <dsp:spPr>
        <a:xfrm>
          <a:off x="0" y="3559332"/>
          <a:ext cx="6117335" cy="9479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80877-FBA0-4D82-A030-F30CE2A063EF}">
      <dsp:nvSpPr>
        <dsp:cNvPr id="0" name=""/>
        <dsp:cNvSpPr/>
      </dsp:nvSpPr>
      <dsp:spPr>
        <a:xfrm>
          <a:off x="286760" y="3772625"/>
          <a:ext cx="521382" cy="5213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77DCB-A3EE-4A1F-95A1-675461315A63}">
      <dsp:nvSpPr>
        <dsp:cNvPr id="0" name=""/>
        <dsp:cNvSpPr/>
      </dsp:nvSpPr>
      <dsp:spPr>
        <a:xfrm>
          <a:off x="1094903" y="3559332"/>
          <a:ext cx="275280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Do you believe the demonstration expanded your understanding of the material?</a:t>
          </a:r>
        </a:p>
      </dsp:txBody>
      <dsp:txXfrm>
        <a:off x="1094903" y="3559332"/>
        <a:ext cx="2752801" cy="947968"/>
      </dsp:txXfrm>
    </dsp:sp>
    <dsp:sp modelId="{A23F2B70-0AB6-41D5-849F-AB4107C52FED}">
      <dsp:nvSpPr>
        <dsp:cNvPr id="0" name=""/>
        <dsp:cNvSpPr/>
      </dsp:nvSpPr>
      <dsp:spPr>
        <a:xfrm>
          <a:off x="3847704" y="3559332"/>
          <a:ext cx="226963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488950">
            <a:lnSpc>
              <a:spcPct val="90000"/>
            </a:lnSpc>
            <a:spcBef>
              <a:spcPct val="0"/>
            </a:spcBef>
            <a:spcAft>
              <a:spcPct val="35000"/>
            </a:spcAft>
            <a:buNone/>
          </a:pPr>
          <a:r>
            <a:rPr lang="en-US" sz="1100" kern="1200" dirty="0"/>
            <a:t>Expand upon your previous answer.</a:t>
          </a:r>
        </a:p>
      </dsp:txBody>
      <dsp:txXfrm>
        <a:off x="3847704" y="3559332"/>
        <a:ext cx="2269631" cy="947968"/>
      </dsp:txXfrm>
    </dsp:sp>
    <dsp:sp modelId="{AD846600-9FBA-4A5B-A366-BA4F3035D60C}">
      <dsp:nvSpPr>
        <dsp:cNvPr id="0" name=""/>
        <dsp:cNvSpPr/>
      </dsp:nvSpPr>
      <dsp:spPr>
        <a:xfrm>
          <a:off x="0" y="4744292"/>
          <a:ext cx="6117335" cy="94796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0ACDB-CDDF-4184-8037-8E0E8F13169A}">
      <dsp:nvSpPr>
        <dsp:cNvPr id="0" name=""/>
        <dsp:cNvSpPr/>
      </dsp:nvSpPr>
      <dsp:spPr>
        <a:xfrm>
          <a:off x="286760" y="4957585"/>
          <a:ext cx="521382" cy="5213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BA95DC-0378-4B63-B77F-B74C379FA136}">
      <dsp:nvSpPr>
        <dsp:cNvPr id="0" name=""/>
        <dsp:cNvSpPr/>
      </dsp:nvSpPr>
      <dsp:spPr>
        <a:xfrm>
          <a:off x="1094903" y="4744292"/>
          <a:ext cx="275280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666750">
            <a:lnSpc>
              <a:spcPct val="90000"/>
            </a:lnSpc>
            <a:spcBef>
              <a:spcPct val="0"/>
            </a:spcBef>
            <a:spcAft>
              <a:spcPct val="35000"/>
            </a:spcAft>
            <a:buNone/>
          </a:pPr>
          <a:r>
            <a:rPr lang="en-US" sz="1500" kern="1200" dirty="0"/>
            <a:t>Would you benefit from greater integration of Python into this course?</a:t>
          </a:r>
        </a:p>
      </dsp:txBody>
      <dsp:txXfrm>
        <a:off x="1094903" y="4744292"/>
        <a:ext cx="2752801" cy="947968"/>
      </dsp:txXfrm>
    </dsp:sp>
    <dsp:sp modelId="{7EAF7280-B9B6-472F-A2C5-30D441267E48}">
      <dsp:nvSpPr>
        <dsp:cNvPr id="0" name=""/>
        <dsp:cNvSpPr/>
      </dsp:nvSpPr>
      <dsp:spPr>
        <a:xfrm>
          <a:off x="3847704" y="4744292"/>
          <a:ext cx="2269631" cy="94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327" tIns="100327" rIns="100327" bIns="100327" numCol="1" spcCol="1270" anchor="ctr" anchorCtr="0">
          <a:noAutofit/>
        </a:bodyPr>
        <a:lstStyle/>
        <a:p>
          <a:pPr marL="0" lvl="0" indent="0" algn="l" defTabSz="488950">
            <a:lnSpc>
              <a:spcPct val="90000"/>
            </a:lnSpc>
            <a:spcBef>
              <a:spcPct val="0"/>
            </a:spcBef>
            <a:spcAft>
              <a:spcPct val="35000"/>
            </a:spcAft>
            <a:buNone/>
          </a:pPr>
          <a:r>
            <a:rPr lang="en-US" sz="1100" kern="1200" dirty="0"/>
            <a:t>Expand upon your previous answer.</a:t>
          </a:r>
        </a:p>
      </dsp:txBody>
      <dsp:txXfrm>
        <a:off x="3847704" y="4744292"/>
        <a:ext cx="2269631" cy="9479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7A0BB-4A5F-433A-A5EE-2501F9704DE6}">
      <dsp:nvSpPr>
        <dsp:cNvPr id="0" name=""/>
        <dsp:cNvSpPr/>
      </dsp:nvSpPr>
      <dsp:spPr>
        <a:xfrm>
          <a:off x="0" y="1805"/>
          <a:ext cx="11407487"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2144C-F304-47F8-836B-56BDFCECC12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3BF14-7CF5-4916-8575-82628865CE7B}">
      <dsp:nvSpPr>
        <dsp:cNvPr id="0" name=""/>
        <dsp:cNvSpPr/>
      </dsp:nvSpPr>
      <dsp:spPr>
        <a:xfrm>
          <a:off x="1057183" y="1805"/>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given a lecture on the three-body problem, including a derivation</a:t>
          </a:r>
        </a:p>
      </dsp:txBody>
      <dsp:txXfrm>
        <a:off x="1057183" y="1805"/>
        <a:ext cx="10350303" cy="915310"/>
      </dsp:txXfrm>
    </dsp:sp>
    <dsp:sp modelId="{9C8514D7-4E15-4943-8412-72FD6A87761F}">
      <dsp:nvSpPr>
        <dsp:cNvPr id="0" name=""/>
        <dsp:cNvSpPr/>
      </dsp:nvSpPr>
      <dsp:spPr>
        <a:xfrm>
          <a:off x="0" y="1145944"/>
          <a:ext cx="11407487"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69508-15F1-42EF-AA36-49657F89705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22DB6-6595-474E-BE71-60AD1FA4E3DB}">
      <dsp:nvSpPr>
        <dsp:cNvPr id="0" name=""/>
        <dsp:cNvSpPr/>
      </dsp:nvSpPr>
      <dsp:spPr>
        <a:xfrm>
          <a:off x="1057183" y="1145944"/>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shown a Python simulation of a three-body problem case</a:t>
          </a:r>
        </a:p>
      </dsp:txBody>
      <dsp:txXfrm>
        <a:off x="1057183" y="1145944"/>
        <a:ext cx="10350303" cy="915310"/>
      </dsp:txXfrm>
    </dsp:sp>
    <dsp:sp modelId="{EB285D49-0B98-4EDD-A7B1-188104802A17}">
      <dsp:nvSpPr>
        <dsp:cNvPr id="0" name=""/>
        <dsp:cNvSpPr/>
      </dsp:nvSpPr>
      <dsp:spPr>
        <a:xfrm>
          <a:off x="0" y="2290082"/>
          <a:ext cx="11407487"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D084E-9A54-40A6-B0C6-169FD61F07C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61C87-B622-4EE5-85A8-4F153EFEE67B}">
      <dsp:nvSpPr>
        <dsp:cNvPr id="0" name=""/>
        <dsp:cNvSpPr/>
      </dsp:nvSpPr>
      <dsp:spPr>
        <a:xfrm>
          <a:off x="1057183" y="2290082"/>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encouraged to change values in the simulation to investigate behavior</a:t>
          </a:r>
        </a:p>
      </dsp:txBody>
      <dsp:txXfrm>
        <a:off x="1057183" y="2290082"/>
        <a:ext cx="10350303" cy="915310"/>
      </dsp:txXfrm>
    </dsp:sp>
    <dsp:sp modelId="{7334A16A-6ABA-4ADB-BAA6-CC77E5FA01CE}">
      <dsp:nvSpPr>
        <dsp:cNvPr id="0" name=""/>
        <dsp:cNvSpPr/>
      </dsp:nvSpPr>
      <dsp:spPr>
        <a:xfrm>
          <a:off x="0" y="3434221"/>
          <a:ext cx="11407487"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0FF8-88CB-49A4-8D4B-37E0F00A52E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D292F-D38E-4110-B4F1-56669AABDC50}">
      <dsp:nvSpPr>
        <dsp:cNvPr id="0" name=""/>
        <dsp:cNvSpPr/>
      </dsp:nvSpPr>
      <dsp:spPr>
        <a:xfrm>
          <a:off x="1057183" y="3434221"/>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then given a detailed talk on the code for the simulation, including descriptions of the algorithm and details on implementation</a:t>
          </a:r>
        </a:p>
      </dsp:txBody>
      <dsp:txXfrm>
        <a:off x="1057183" y="3434221"/>
        <a:ext cx="10350303"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7A0BB-4A5F-433A-A5EE-2501F9704DE6}">
      <dsp:nvSpPr>
        <dsp:cNvPr id="0" name=""/>
        <dsp:cNvSpPr/>
      </dsp:nvSpPr>
      <dsp:spPr>
        <a:xfrm>
          <a:off x="0" y="1805"/>
          <a:ext cx="11407487"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2144C-F304-47F8-836B-56BDFCECC12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3BF14-7CF5-4916-8575-82628865CE7B}">
      <dsp:nvSpPr>
        <dsp:cNvPr id="0" name=""/>
        <dsp:cNvSpPr/>
      </dsp:nvSpPr>
      <dsp:spPr>
        <a:xfrm>
          <a:off x="1057183" y="1805"/>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given a lecture on Runge-Kutta Methods, including derivations</a:t>
          </a:r>
        </a:p>
      </dsp:txBody>
      <dsp:txXfrm>
        <a:off x="1057183" y="1805"/>
        <a:ext cx="10350303" cy="915310"/>
      </dsp:txXfrm>
    </dsp:sp>
    <dsp:sp modelId="{9C8514D7-4E15-4943-8412-72FD6A87761F}">
      <dsp:nvSpPr>
        <dsp:cNvPr id="0" name=""/>
        <dsp:cNvSpPr/>
      </dsp:nvSpPr>
      <dsp:spPr>
        <a:xfrm>
          <a:off x="0" y="1145944"/>
          <a:ext cx="11407487"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69508-15F1-42EF-AA36-49657F89705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22DB6-6595-474E-BE71-60AD1FA4E3DB}">
      <dsp:nvSpPr>
        <dsp:cNvPr id="0" name=""/>
        <dsp:cNvSpPr/>
      </dsp:nvSpPr>
      <dsp:spPr>
        <a:xfrm>
          <a:off x="1057183" y="1145944"/>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shown a Python simulation of Lotka-Volterra Model and Double Pendulum</a:t>
          </a:r>
        </a:p>
      </dsp:txBody>
      <dsp:txXfrm>
        <a:off x="1057183" y="1145944"/>
        <a:ext cx="10350303" cy="915310"/>
      </dsp:txXfrm>
    </dsp:sp>
    <dsp:sp modelId="{EB285D49-0B98-4EDD-A7B1-188104802A17}">
      <dsp:nvSpPr>
        <dsp:cNvPr id="0" name=""/>
        <dsp:cNvSpPr/>
      </dsp:nvSpPr>
      <dsp:spPr>
        <a:xfrm>
          <a:off x="0" y="2290082"/>
          <a:ext cx="11407487"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D084E-9A54-40A6-B0C6-169FD61F07C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61C87-B622-4EE5-85A8-4F153EFEE67B}">
      <dsp:nvSpPr>
        <dsp:cNvPr id="0" name=""/>
        <dsp:cNvSpPr/>
      </dsp:nvSpPr>
      <dsp:spPr>
        <a:xfrm>
          <a:off x="1057183" y="2290082"/>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encouraged to change values in the simulation to investigate behavior</a:t>
          </a:r>
        </a:p>
      </dsp:txBody>
      <dsp:txXfrm>
        <a:off x="1057183" y="2290082"/>
        <a:ext cx="10350303" cy="915310"/>
      </dsp:txXfrm>
    </dsp:sp>
    <dsp:sp modelId="{7334A16A-6ABA-4ADB-BAA6-CC77E5FA01CE}">
      <dsp:nvSpPr>
        <dsp:cNvPr id="0" name=""/>
        <dsp:cNvSpPr/>
      </dsp:nvSpPr>
      <dsp:spPr>
        <a:xfrm>
          <a:off x="0" y="3434221"/>
          <a:ext cx="11407487"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0FF8-88CB-49A4-8D4B-37E0F00A52E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D292F-D38E-4110-B4F1-56669AABDC50}">
      <dsp:nvSpPr>
        <dsp:cNvPr id="0" name=""/>
        <dsp:cNvSpPr/>
      </dsp:nvSpPr>
      <dsp:spPr>
        <a:xfrm>
          <a:off x="1057183" y="3434221"/>
          <a:ext cx="1035030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Students are then given a detailed talk on the code for the simulation, including descriptions of the algorithm and details on implementation</a:t>
          </a:r>
        </a:p>
      </dsp:txBody>
      <dsp:txXfrm>
        <a:off x="1057183" y="3434221"/>
        <a:ext cx="10350303" cy="915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8372C-B4A5-4092-9C57-03795D90FF7D}">
      <dsp:nvSpPr>
        <dsp:cNvPr id="0" name=""/>
        <dsp:cNvSpPr/>
      </dsp:nvSpPr>
      <dsp:spPr>
        <a:xfrm>
          <a:off x="0" y="1842"/>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325D7-DA5F-49A6-AB7B-954BE563AE5A}">
      <dsp:nvSpPr>
        <dsp:cNvPr id="0" name=""/>
        <dsp:cNvSpPr/>
      </dsp:nvSpPr>
      <dsp:spPr>
        <a:xfrm>
          <a:off x="237536" y="178522"/>
          <a:ext cx="431884" cy="431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59D84B-A0CA-4E5D-97E3-AFD2DD71B957}">
      <dsp:nvSpPr>
        <dsp:cNvPr id="0" name=""/>
        <dsp:cNvSpPr/>
      </dsp:nvSpPr>
      <dsp:spPr>
        <a:xfrm>
          <a:off x="906957" y="1842"/>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Logical and abstract thinking;</a:t>
          </a:r>
          <a:endParaRPr lang="en-US" sz="1900" kern="1200" dirty="0"/>
        </a:p>
      </dsp:txBody>
      <dsp:txXfrm>
        <a:off x="906957" y="1842"/>
        <a:ext cx="5210378" cy="785245"/>
      </dsp:txXfrm>
    </dsp:sp>
    <dsp:sp modelId="{9034EE84-B6A1-41FC-82DA-3DF5BB7160E3}">
      <dsp:nvSpPr>
        <dsp:cNvPr id="0" name=""/>
        <dsp:cNvSpPr/>
      </dsp:nvSpPr>
      <dsp:spPr>
        <a:xfrm>
          <a:off x="0" y="983399"/>
          <a:ext cx="6117335" cy="7852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34232-7708-456E-90C5-6DBC26BEE64C}">
      <dsp:nvSpPr>
        <dsp:cNvPr id="0" name=""/>
        <dsp:cNvSpPr/>
      </dsp:nvSpPr>
      <dsp:spPr>
        <a:xfrm>
          <a:off x="237536" y="1160079"/>
          <a:ext cx="431884" cy="431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B5A947-B0F4-4604-BE19-B69770BBF521}">
      <dsp:nvSpPr>
        <dsp:cNvPr id="0" name=""/>
        <dsp:cNvSpPr/>
      </dsp:nvSpPr>
      <dsp:spPr>
        <a:xfrm>
          <a:off x="906957" y="983399"/>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Representations of data, including various kinds of data structures;</a:t>
          </a:r>
          <a:endParaRPr lang="en-US" sz="1900" kern="1200" dirty="0"/>
        </a:p>
      </dsp:txBody>
      <dsp:txXfrm>
        <a:off x="906957" y="983399"/>
        <a:ext cx="5210378" cy="785245"/>
      </dsp:txXfrm>
    </dsp:sp>
    <dsp:sp modelId="{91FEC319-E2C2-498B-B1D9-B3F3D9634D9D}">
      <dsp:nvSpPr>
        <dsp:cNvPr id="0" name=""/>
        <dsp:cNvSpPr/>
      </dsp:nvSpPr>
      <dsp:spPr>
        <a:xfrm>
          <a:off x="0" y="1964955"/>
          <a:ext cx="6117335" cy="7852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ADC77-D07D-4FED-89C0-2AA314961A1B}">
      <dsp:nvSpPr>
        <dsp:cNvPr id="0" name=""/>
        <dsp:cNvSpPr/>
      </dsp:nvSpPr>
      <dsp:spPr>
        <a:xfrm>
          <a:off x="237536" y="2141635"/>
          <a:ext cx="431884" cy="431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72713-5549-457D-A305-C40E5172AA29}">
      <dsp:nvSpPr>
        <dsp:cNvPr id="0" name=""/>
        <dsp:cNvSpPr/>
      </dsp:nvSpPr>
      <dsp:spPr>
        <a:xfrm>
          <a:off x="906957" y="1964955"/>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Problem-solving by designing and programming algorithms using digital devices;</a:t>
          </a:r>
          <a:endParaRPr lang="en-US" sz="1900" kern="1200" dirty="0"/>
        </a:p>
      </dsp:txBody>
      <dsp:txXfrm>
        <a:off x="906957" y="1964955"/>
        <a:ext cx="5210378" cy="785245"/>
      </dsp:txXfrm>
    </dsp:sp>
    <dsp:sp modelId="{4E822ECD-5C44-4601-9F64-306C5D0625FB}">
      <dsp:nvSpPr>
        <dsp:cNvPr id="0" name=""/>
        <dsp:cNvSpPr/>
      </dsp:nvSpPr>
      <dsp:spPr>
        <a:xfrm>
          <a:off x="0" y="2946511"/>
          <a:ext cx="6117335" cy="7852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B29E7-1580-4427-91A4-D74DE38F19AE}">
      <dsp:nvSpPr>
        <dsp:cNvPr id="0" name=""/>
        <dsp:cNvSpPr/>
      </dsp:nvSpPr>
      <dsp:spPr>
        <a:xfrm>
          <a:off x="237536" y="3123191"/>
          <a:ext cx="431884" cy="431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9BCA4D-DA91-44C3-8EA1-1147CA36D0E1}">
      <dsp:nvSpPr>
        <dsp:cNvPr id="0" name=""/>
        <dsp:cNvSpPr/>
      </dsp:nvSpPr>
      <dsp:spPr>
        <a:xfrm>
          <a:off x="906957" y="2946511"/>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Performing calculations and executing programs;</a:t>
          </a:r>
          <a:endParaRPr lang="en-US" sz="1900" kern="1200" dirty="0"/>
        </a:p>
      </dsp:txBody>
      <dsp:txXfrm>
        <a:off x="906957" y="2946511"/>
        <a:ext cx="5210378" cy="785245"/>
      </dsp:txXfrm>
    </dsp:sp>
    <dsp:sp modelId="{A27824D0-AB2D-4533-9DC1-A69EA8E43B36}">
      <dsp:nvSpPr>
        <dsp:cNvPr id="0" name=""/>
        <dsp:cNvSpPr/>
      </dsp:nvSpPr>
      <dsp:spPr>
        <a:xfrm>
          <a:off x="0" y="3928067"/>
          <a:ext cx="6117335" cy="7852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F5ABE-40AB-462D-88FA-548FD74767B9}">
      <dsp:nvSpPr>
        <dsp:cNvPr id="0" name=""/>
        <dsp:cNvSpPr/>
      </dsp:nvSpPr>
      <dsp:spPr>
        <a:xfrm>
          <a:off x="237536" y="4104748"/>
          <a:ext cx="431884" cy="431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4D24F4-0036-4598-BE73-5E9B60F0E832}">
      <dsp:nvSpPr>
        <dsp:cNvPr id="0" name=""/>
        <dsp:cNvSpPr/>
      </dsp:nvSpPr>
      <dsp:spPr>
        <a:xfrm>
          <a:off x="906957" y="3928067"/>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Collaboration; and,</a:t>
          </a:r>
          <a:endParaRPr lang="en-US" sz="1900" kern="1200" dirty="0"/>
        </a:p>
      </dsp:txBody>
      <dsp:txXfrm>
        <a:off x="906957" y="3928067"/>
        <a:ext cx="5210378" cy="785245"/>
      </dsp:txXfrm>
    </dsp:sp>
    <dsp:sp modelId="{A1C2EED5-1A9F-4E22-B1CB-A5A4BE1F9B12}">
      <dsp:nvSpPr>
        <dsp:cNvPr id="0" name=""/>
        <dsp:cNvSpPr/>
      </dsp:nvSpPr>
      <dsp:spPr>
        <a:xfrm>
          <a:off x="0" y="4909624"/>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CAF18-CAC9-4F54-B1B6-B4794CA30B2F}">
      <dsp:nvSpPr>
        <dsp:cNvPr id="0" name=""/>
        <dsp:cNvSpPr/>
      </dsp:nvSpPr>
      <dsp:spPr>
        <a:xfrm>
          <a:off x="237536" y="5086304"/>
          <a:ext cx="431884" cy="4318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0541E-30FD-4A4E-9F1C-6633C09CA3B7}">
      <dsp:nvSpPr>
        <dsp:cNvPr id="0" name=""/>
        <dsp:cNvSpPr/>
      </dsp:nvSpPr>
      <dsp:spPr>
        <a:xfrm>
          <a:off x="906957" y="4909624"/>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44550">
            <a:lnSpc>
              <a:spcPct val="90000"/>
            </a:lnSpc>
            <a:spcBef>
              <a:spcPct val="0"/>
            </a:spcBef>
            <a:spcAft>
              <a:spcPct val="35000"/>
            </a:spcAft>
            <a:buNone/>
          </a:pPr>
          <a:r>
            <a:rPr lang="en-US" sz="1900" b="0" i="0" kern="1200" dirty="0"/>
            <a:t>Ethics, privacy, data security</a:t>
          </a:r>
          <a:endParaRPr lang="en-US" sz="1900" kern="1200" dirty="0"/>
        </a:p>
      </dsp:txBody>
      <dsp:txXfrm>
        <a:off x="906957" y="4909624"/>
        <a:ext cx="5210378" cy="78524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7/10/2022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microsoft.com/office/2007/relationships/hdphoto" Target="../media/hdphoto1.wdp"/><Relationship Id="rId7" Type="http://schemas.openxmlformats.org/officeDocument/2006/relationships/image" Target="../media/image113.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5.sv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6.png"/><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6.png"/><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10.wdp"/><Relationship Id="rId3" Type="http://schemas.openxmlformats.org/officeDocument/2006/relationships/image" Target="../media/image119.png"/><Relationship Id="rId7" Type="http://schemas.openxmlformats.org/officeDocument/2006/relationships/image" Target="../media/image121.jpeg"/><Relationship Id="rId12" Type="http://schemas.openxmlformats.org/officeDocument/2006/relationships/image" Target="../media/image12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7.wdp"/><Relationship Id="rId11" Type="http://schemas.microsoft.com/office/2007/relationships/hdphoto" Target="../media/hdphoto9.wdp"/><Relationship Id="rId5" Type="http://schemas.openxmlformats.org/officeDocument/2006/relationships/image" Target="../media/image120.png"/><Relationship Id="rId10" Type="http://schemas.openxmlformats.org/officeDocument/2006/relationships/image" Target="../media/image123.png"/><Relationship Id="rId4" Type="http://schemas.microsoft.com/office/2007/relationships/hdphoto" Target="../media/hdphoto6.wdp"/><Relationship Id="rId9"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6.png"/><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26.png"/><Relationship Id="rId1" Type="http://schemas.openxmlformats.org/officeDocument/2006/relationships/slideLayout" Target="../slideLayouts/slideLayout9.xml"/><Relationship Id="rId6" Type="http://schemas.openxmlformats.org/officeDocument/2006/relationships/image" Target="../media/image128.png"/><Relationship Id="rId5" Type="http://schemas.microsoft.com/office/2007/relationships/hdphoto" Target="../media/hdphoto13.wdp"/><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15.wdp"/></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brookings.edu/essay/building-skills-for-life-how-to-expand-andimprove-computer-science-education-around-the-world"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www.brookings.edu/essay/building-skills-for-life-how-to-expand-andimprove-computer-science-education-around-the-world"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145/3328778.3366808" TargetMode="Externa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b="1" dirty="0">
                <a:cs typeface="Times New Roman" panose="02020603050405020304" pitchFamily="18" charset="0"/>
              </a:rPr>
              <a:t>Revolutionizing Education: How Python is Essential beyond computer science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7.14.2022</a:t>
            </a:r>
          </a:p>
        </p:txBody>
      </p:sp>
      <p:pic>
        <p:nvPicPr>
          <p:cNvPr id="1026" name="Picture 2" descr="EuroPython2022 (EuroPython 2022)">
            <a:extLst>
              <a:ext uri="{FF2B5EF4-FFF2-40B4-BE49-F238E27FC236}">
                <a16:creationId xmlns:a16="http://schemas.microsoft.com/office/drawing/2014/main" id="{20FFA07F-F1FE-DF10-239D-4FFC45E19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922140"/>
            <a:ext cx="2579766" cy="93415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4CDA0703-6407-E916-377B-F3C3D2ED25B2}"/>
              </a:ext>
            </a:extLst>
          </p:cNvPr>
          <p:cNvSpPr txBox="1">
            <a:spLocks/>
          </p:cNvSpPr>
          <p:nvPr/>
        </p:nvSpPr>
        <p:spPr>
          <a:xfrm>
            <a:off x="4038598" y="4595600"/>
            <a:ext cx="4114800" cy="51879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Srivatsa kundurthy</a:t>
            </a:r>
          </a:p>
        </p:txBody>
      </p:sp>
      <p:pic>
        <p:nvPicPr>
          <p:cNvPr id="2" name="Picture 2" descr="Academy for Mathematics, Science, and Engineering - Wikipedia">
            <a:extLst>
              <a:ext uri="{FF2B5EF4-FFF2-40B4-BE49-F238E27FC236}">
                <a16:creationId xmlns:a16="http://schemas.microsoft.com/office/drawing/2014/main" id="{C963FC48-213B-4244-642A-8B725E7BE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918" y="5629295"/>
            <a:ext cx="1584081" cy="1173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CM US Technology Policy Committee Releases Statement on">
            <a:extLst>
              <a:ext uri="{FF2B5EF4-FFF2-40B4-BE49-F238E27FC236}">
                <a16:creationId xmlns:a16="http://schemas.microsoft.com/office/drawing/2014/main" id="{5D90292D-34CC-CC40-3E63-5294AB391C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25146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M Sigai - Special Interest Group on Artificial Intelligence">
            <a:extLst>
              <a:ext uri="{FF2B5EF4-FFF2-40B4-BE49-F238E27FC236}">
                <a16:creationId xmlns:a16="http://schemas.microsoft.com/office/drawing/2014/main" id="{28155F88-0E75-68AC-758E-99B1546114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5635" y="-140677"/>
            <a:ext cx="1106365" cy="11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14"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15"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700" dirty="0"/>
              <a:t>The Python Community’s Role</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The Python Community concurs with the industry</a:t>
            </a:r>
          </a:p>
          <a:p>
            <a:pPr>
              <a:lnSpc>
                <a:spcPct val="90000"/>
              </a:lnSpc>
            </a:pPr>
            <a:r>
              <a:rPr lang="en-US" sz="2000" dirty="0">
                <a:solidFill>
                  <a:schemeClr val="tx1">
                    <a:alpha val="60000"/>
                  </a:schemeClr>
                </a:solidFill>
              </a:rPr>
              <a:t>Python is the #1 Language in Higher CS Education</a:t>
            </a:r>
            <a:r>
              <a:rPr lang="en-US" sz="2000" baseline="30000" dirty="0">
                <a:solidFill>
                  <a:schemeClr val="tx1">
                    <a:alpha val="60000"/>
                  </a:schemeClr>
                </a:solidFill>
              </a:rPr>
              <a:t>10</a:t>
            </a:r>
            <a:endParaRPr lang="en-US" sz="2000" dirty="0">
              <a:solidFill>
                <a:schemeClr val="tx1">
                  <a:alpha val="60000"/>
                </a:schemeClr>
              </a:solidFill>
            </a:endParaRPr>
          </a:p>
          <a:p>
            <a:pPr>
              <a:lnSpc>
                <a:spcPct val="90000"/>
              </a:lnSpc>
            </a:pPr>
            <a:r>
              <a:rPr lang="en-US" sz="2000" dirty="0">
                <a:solidFill>
                  <a:schemeClr val="tx1">
                    <a:alpha val="60000"/>
                  </a:schemeClr>
                </a:solidFill>
              </a:rPr>
              <a:t>Python members are involved in policy committees</a:t>
            </a:r>
          </a:p>
          <a:p>
            <a:pPr>
              <a:lnSpc>
                <a:spcPct val="90000"/>
              </a:lnSpc>
            </a:pPr>
            <a:r>
              <a:rPr lang="en-US" sz="2000" dirty="0">
                <a:solidFill>
                  <a:schemeClr val="tx1">
                    <a:alpha val="60000"/>
                  </a:schemeClr>
                </a:solidFill>
              </a:rPr>
              <a:t>Python advancements inspire students</a:t>
            </a:r>
          </a:p>
          <a:p>
            <a:pPr>
              <a:lnSpc>
                <a:spcPct val="90000"/>
              </a:lnSpc>
            </a:pPr>
            <a:endParaRPr lang="en-US" sz="2000" dirty="0">
              <a:solidFill>
                <a:schemeClr val="tx1">
                  <a:alpha val="60000"/>
                </a:schemeClr>
              </a:solidFill>
            </a:endParaRP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Badge 1 with solid fill">
            <a:extLst>
              <a:ext uri="{FF2B5EF4-FFF2-40B4-BE49-F238E27FC236}">
                <a16:creationId xmlns:a16="http://schemas.microsoft.com/office/drawing/2014/main" id="{F7C97ECC-3EAE-2A9E-F2CF-EDBBAF5EB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Group of men with solid fill">
            <a:extLst>
              <a:ext uri="{FF2B5EF4-FFF2-40B4-BE49-F238E27FC236}">
                <a16:creationId xmlns:a16="http://schemas.microsoft.com/office/drawing/2014/main" id="{363608D3-BAB0-9250-1EDC-C99A9296C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Lights On with solid fill">
            <a:extLst>
              <a:ext uri="{FF2B5EF4-FFF2-40B4-BE49-F238E27FC236}">
                <a16:creationId xmlns:a16="http://schemas.microsoft.com/office/drawing/2014/main" id="{48F0CD48-7FCB-992C-6EE1-8DE540F6CB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10</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Comment Like with solid fill">
            <a:extLst>
              <a:ext uri="{FF2B5EF4-FFF2-40B4-BE49-F238E27FC236}">
                <a16:creationId xmlns:a16="http://schemas.microsoft.com/office/drawing/2014/main" id="{E671FFA6-8F90-5977-DDB8-2DC43188FD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
        <p:nvSpPr>
          <p:cNvPr id="34" name="TextBox 33">
            <a:extLst>
              <a:ext uri="{FF2B5EF4-FFF2-40B4-BE49-F238E27FC236}">
                <a16:creationId xmlns:a16="http://schemas.microsoft.com/office/drawing/2014/main" id="{9342F32F-0685-1296-7C71-82F4BB864D69}"/>
              </a:ext>
            </a:extLst>
          </p:cNvPr>
          <p:cNvSpPr txBox="1"/>
          <p:nvPr/>
        </p:nvSpPr>
        <p:spPr>
          <a:xfrm>
            <a:off x="-71053" y="6584067"/>
            <a:ext cx="12192000" cy="246221"/>
          </a:xfrm>
          <a:prstGeom prst="rect">
            <a:avLst/>
          </a:prstGeom>
          <a:noFill/>
        </p:spPr>
        <p:txBody>
          <a:bodyPr wrap="square" rtlCol="0">
            <a:spAutoFit/>
          </a:bodyPr>
          <a:lstStyle/>
          <a:p>
            <a:r>
              <a:rPr lang="en-US" sz="1000" dirty="0"/>
              <a:t>[10] Guo. “Python Is Now the Most Popular Introductory Teaching Language at Top ­U.S. ­Universities”, Communications of the Association for Computing Machinery, 2014</a:t>
            </a:r>
          </a:p>
        </p:txBody>
      </p:sp>
    </p:spTree>
    <p:extLst>
      <p:ext uri="{BB962C8B-B14F-4D97-AF65-F5344CB8AC3E}">
        <p14:creationId xmlns:p14="http://schemas.microsoft.com/office/powerpoint/2010/main" val="301147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84227" y="2262871"/>
            <a:ext cx="6507771" cy="1661297"/>
          </a:xfrm>
        </p:spPr>
        <p:txBody>
          <a:bodyPr>
            <a:normAutofit fontScale="90000"/>
          </a:bodyPr>
          <a:lstStyle/>
          <a:p>
            <a:r>
              <a:rPr lang="en-US" dirty="0"/>
              <a:t>Interdisciplinary CS Education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684227" y="4349413"/>
            <a:ext cx="4717366" cy="365125"/>
          </a:xfrm>
        </p:spPr>
        <p:txBody>
          <a:bodyPr/>
          <a:lstStyle/>
          <a:p>
            <a:r>
              <a:rPr lang="en-US" dirty="0"/>
              <a:t>An Overlooked Subproblem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44904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04672" y="802955"/>
            <a:ext cx="4977976" cy="1454051"/>
          </a:xfrm>
        </p:spPr>
        <p:txBody>
          <a:bodyPr vert="horz" lIns="91440" tIns="45720" rIns="91440" bIns="45720" rtlCol="0" anchor="ctr">
            <a:normAutofit/>
          </a:bodyPr>
          <a:lstStyle/>
          <a:p>
            <a:pPr algn="l">
              <a:lnSpc>
                <a:spcPct val="90000"/>
              </a:lnSpc>
            </a:pPr>
            <a:r>
              <a:rPr lang="en-US" sz="3300" kern="1200" dirty="0">
                <a:solidFill>
                  <a:schemeClr val="tx2"/>
                </a:solidFill>
                <a:latin typeface="+mj-lt"/>
                <a:ea typeface="+mj-ea"/>
                <a:cs typeface="+mj-cs"/>
              </a:rPr>
              <a:t>Definition – “Interdisciplinary CS Coursework”</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804672" y="2421682"/>
            <a:ext cx="4977578" cy="3639289"/>
          </a:xfrm>
        </p:spPr>
        <p:txBody>
          <a:bodyPr vert="horz" lIns="91440" tIns="45720" rIns="91440" bIns="45720" rtlCol="0" anchor="ctr">
            <a:normAutofit/>
          </a:bodyPr>
          <a:lstStyle/>
          <a:p>
            <a:pPr>
              <a:lnSpc>
                <a:spcPct val="90000"/>
              </a:lnSpc>
            </a:pPr>
            <a:r>
              <a:rPr lang="en-US" sz="1800" dirty="0">
                <a:solidFill>
                  <a:schemeClr val="tx2"/>
                </a:solidFill>
              </a:rPr>
              <a:t>The integration of programming, computational thinking, CS foundations, etc. into traditional, non-computing courses.</a:t>
            </a:r>
          </a:p>
        </p:txBody>
      </p:sp>
      <p:grpSp>
        <p:nvGrpSpPr>
          <p:cNvPr id="28" name="Group 1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9" name="Freeform: Shape 2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2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3" name="Graphic 12" descr="Programmer">
            <a:extLst>
              <a:ext uri="{FF2B5EF4-FFF2-40B4-BE49-F238E27FC236}">
                <a16:creationId xmlns:a16="http://schemas.microsoft.com/office/drawing/2014/main" id="{2E3E6324-BF79-15BE-7C04-D6B4264F6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12</a:t>
            </a:fld>
            <a:endParaRPr lang="en-US" dirty="0"/>
          </a:p>
        </p:txBody>
      </p:sp>
    </p:spTree>
    <p:extLst>
      <p:ext uri="{BB962C8B-B14F-4D97-AF65-F5344CB8AC3E}">
        <p14:creationId xmlns:p14="http://schemas.microsoft.com/office/powerpoint/2010/main" val="112807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lnSpc>
                <a:spcPct val="90000"/>
              </a:lnSpc>
            </a:pPr>
            <a:r>
              <a:rPr lang="en-US" sz="2800" kern="1200" dirty="0">
                <a:solidFill>
                  <a:schemeClr val="bg1"/>
                </a:solidFill>
                <a:latin typeface="+mj-lt"/>
                <a:ea typeface="+mj-ea"/>
                <a:cs typeface="+mj-cs"/>
              </a:rPr>
              <a:t>InterDisciplinary Coursework – Current Cases</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solidFill>
              </a:rPr>
              <a:pPr>
                <a:spcAft>
                  <a:spcPts val="600"/>
                </a:spcAft>
              </a:pPr>
              <a:t>13</a:t>
            </a:fld>
            <a:endParaRPr lang="en-US" dirty="0">
              <a:solidFill>
                <a:schemeClr val="tx1"/>
              </a:solidFill>
            </a:endParaRPr>
          </a:p>
        </p:txBody>
      </p:sp>
      <p:graphicFrame>
        <p:nvGraphicFramePr>
          <p:cNvPr id="11" name="Content Placeholder 5">
            <a:extLst>
              <a:ext uri="{FF2B5EF4-FFF2-40B4-BE49-F238E27FC236}">
                <a16:creationId xmlns:a16="http://schemas.microsoft.com/office/drawing/2014/main" id="{776D50D0-EB30-4E97-784D-2E92235F1146}"/>
              </a:ext>
            </a:extLst>
          </p:cNvPr>
          <p:cNvGraphicFramePr>
            <a:graphicFrameLocks noGrp="1"/>
          </p:cNvGraphicFramePr>
          <p:nvPr>
            <p:ph sz="half" idx="2"/>
            <p:extLst>
              <p:ext uri="{D42A27DB-BD31-4B8C-83A1-F6EECF244321}">
                <p14:modId xmlns:p14="http://schemas.microsoft.com/office/powerpoint/2010/main" val="7857881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62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20"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21"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400" dirty="0"/>
              <a:t>Evaluating the Need For Interdisciplinary CS Coursework</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Technology is more heavily integrated into careers today</a:t>
            </a:r>
          </a:p>
          <a:p>
            <a:pPr>
              <a:lnSpc>
                <a:spcPct val="90000"/>
              </a:lnSpc>
            </a:pPr>
            <a:r>
              <a:rPr lang="en-US" sz="2000" dirty="0">
                <a:solidFill>
                  <a:schemeClr val="tx1">
                    <a:alpha val="60000"/>
                  </a:schemeClr>
                </a:solidFill>
              </a:rPr>
              <a:t>Expansion beyond STEM – greater demand for data</a:t>
            </a:r>
          </a:p>
          <a:p>
            <a:pPr>
              <a:lnSpc>
                <a:spcPct val="90000"/>
              </a:lnSpc>
            </a:pPr>
            <a:r>
              <a:rPr lang="en-US" sz="2000" dirty="0">
                <a:solidFill>
                  <a:schemeClr val="tx1">
                    <a:alpha val="60000"/>
                  </a:schemeClr>
                </a:solidFill>
              </a:rPr>
              <a:t>Stigma – CS education is only for the high-performing student</a:t>
            </a:r>
            <a:r>
              <a:rPr lang="en-US" sz="2000" baseline="30000" dirty="0">
                <a:solidFill>
                  <a:schemeClr val="tx1">
                    <a:alpha val="60000"/>
                  </a:schemeClr>
                </a:solidFill>
              </a:rPr>
              <a:t>[11]</a:t>
            </a:r>
            <a:endParaRPr lang="en-US" sz="2000" dirty="0">
              <a:solidFill>
                <a:schemeClr val="tx1">
                  <a:alpha val="60000"/>
                </a:schemeClr>
              </a:solidFill>
            </a:endParaRPr>
          </a:p>
          <a:p>
            <a:pPr>
              <a:lnSpc>
                <a:spcPct val="90000"/>
              </a:lnSpc>
            </a:pPr>
            <a:r>
              <a:rPr lang="en-US" sz="2000" b="1" dirty="0">
                <a:solidFill>
                  <a:schemeClr val="tx1">
                    <a:alpha val="60000"/>
                  </a:schemeClr>
                </a:solidFill>
              </a:rPr>
              <a:t>The isolation of CS education from the core curriculum is to the detriment of learners and the fields that they pursue</a:t>
            </a: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No Touch with solid fill">
            <a:extLst>
              <a:ext uri="{FF2B5EF4-FFF2-40B4-BE49-F238E27FC236}">
                <a16:creationId xmlns:a16="http://schemas.microsoft.com/office/drawing/2014/main" id="{7A5A6C65-CCF8-9B7D-92C9-095169186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Research with solid fill">
            <a:extLst>
              <a:ext uri="{FF2B5EF4-FFF2-40B4-BE49-F238E27FC236}">
                <a16:creationId xmlns:a16="http://schemas.microsoft.com/office/drawing/2014/main" id="{E439CD51-CDEE-3396-E0D8-8C91B641D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Brain in head with solid fill">
            <a:extLst>
              <a:ext uri="{FF2B5EF4-FFF2-40B4-BE49-F238E27FC236}">
                <a16:creationId xmlns:a16="http://schemas.microsoft.com/office/drawing/2014/main" id="{27C284A9-4FF4-B01A-4656-036A7C6ED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14</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Qr Code outline">
            <a:extLst>
              <a:ext uri="{FF2B5EF4-FFF2-40B4-BE49-F238E27FC236}">
                <a16:creationId xmlns:a16="http://schemas.microsoft.com/office/drawing/2014/main" id="{2C1B5D0D-016E-D7AE-CDCB-111355F8B2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
        <p:nvSpPr>
          <p:cNvPr id="30" name="TextBox 29">
            <a:extLst>
              <a:ext uri="{FF2B5EF4-FFF2-40B4-BE49-F238E27FC236}">
                <a16:creationId xmlns:a16="http://schemas.microsoft.com/office/drawing/2014/main" id="{EE4E52E0-E2C3-58A1-D1A9-3DD0598CBDA9}"/>
              </a:ext>
            </a:extLst>
          </p:cNvPr>
          <p:cNvSpPr txBox="1"/>
          <p:nvPr/>
        </p:nvSpPr>
        <p:spPr>
          <a:xfrm>
            <a:off x="-40280" y="6269267"/>
            <a:ext cx="8028091" cy="553998"/>
          </a:xfrm>
          <a:prstGeom prst="rect">
            <a:avLst/>
          </a:prstGeom>
          <a:noFill/>
        </p:spPr>
        <p:txBody>
          <a:bodyPr wrap="square" rtlCol="0">
            <a:spAutoFit/>
          </a:bodyPr>
          <a:lstStyle/>
          <a:p>
            <a:r>
              <a:rPr lang="en-US" sz="1000" dirty="0"/>
              <a:t>[11] Patitsas et al. 2016. Evidence That Computer Science Grades Are Not Bimodal. In Proceedings of the 2016 ACM Conference on International Computing Education Research (ICER '16). Association for Computing Machinery, New York, NY, USA, 113–121. https://doi.org/10.1145/2960310.2960312</a:t>
            </a:r>
          </a:p>
        </p:txBody>
      </p:sp>
    </p:spTree>
    <p:extLst>
      <p:ext uri="{BB962C8B-B14F-4D97-AF65-F5344CB8AC3E}">
        <p14:creationId xmlns:p14="http://schemas.microsoft.com/office/powerpoint/2010/main" val="1660244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17081" y="1396803"/>
            <a:ext cx="6811108" cy="4064393"/>
          </a:xfrm>
        </p:spPr>
        <p:txBody>
          <a:bodyPr>
            <a:normAutofit/>
          </a:bodyPr>
          <a:lstStyle/>
          <a:p>
            <a:r>
              <a:rPr lang="en-US" dirty="0"/>
              <a:t>A </a:t>
            </a:r>
            <a:r>
              <a:rPr lang="en-US" u="sng" dirty="0"/>
              <a:t>Python-based</a:t>
            </a:r>
            <a:r>
              <a:rPr lang="en-US" dirty="0"/>
              <a:t> approach FOR </a:t>
            </a:r>
            <a:br>
              <a:rPr lang="en-US" dirty="0"/>
            </a:br>
            <a:r>
              <a:rPr lang="en-US" dirty="0"/>
              <a:t>interdisciplinary coursework</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108408"/>
            <a:ext cx="5717357"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380893" y="5970424"/>
            <a:ext cx="4717366" cy="365125"/>
          </a:xfrm>
        </p:spPr>
        <p:txBody>
          <a:bodyPr/>
          <a:lstStyle/>
          <a:p>
            <a:r>
              <a:rPr lang="en-US" dirty="0"/>
              <a:t>A path for improvement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331998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p:txBody>
          <a:bodyPr/>
          <a:lstStyle/>
          <a:p>
            <a:r>
              <a:rPr lang="en-US" dirty="0"/>
              <a:t>Where Python comes in</a:t>
            </a:r>
          </a:p>
        </p:txBody>
      </p:sp>
      <p:graphicFrame>
        <p:nvGraphicFramePr>
          <p:cNvPr id="14" name="Content Placeholder 5">
            <a:extLst>
              <a:ext uri="{FF2B5EF4-FFF2-40B4-BE49-F238E27FC236}">
                <a16:creationId xmlns:a16="http://schemas.microsoft.com/office/drawing/2014/main" id="{8E7537E9-D3D7-E8FC-0820-1704CC059DDA}"/>
              </a:ext>
            </a:extLst>
          </p:cNvPr>
          <p:cNvGraphicFramePr>
            <a:graphicFrameLocks noGrp="1"/>
          </p:cNvGraphicFramePr>
          <p:nvPr>
            <p:ph sz="half" idx="2"/>
          </p:nvPr>
        </p:nvGraphicFramePr>
        <p:xfrm>
          <a:off x="594519" y="1233757"/>
          <a:ext cx="11181845" cy="5148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10192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20" name="Rectangle 19">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dirty="0">
                <a:solidFill>
                  <a:schemeClr val="tx1"/>
                </a:solidFill>
              </a:endParaRPr>
            </a:p>
          </p:txBody>
        </p:sp>
        <p:sp>
          <p:nvSpPr>
            <p:cNvPr id="21" name="Rectangle 20">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65051" y="662400"/>
            <a:ext cx="4516505" cy="1492132"/>
          </a:xfrm>
        </p:spPr>
        <p:txBody>
          <a:bodyPr vert="horz" lIns="91440" tIns="45720" rIns="91440" bIns="45720" rtlCol="0" anchor="t">
            <a:normAutofit/>
          </a:bodyPr>
          <a:lstStyle/>
          <a:p>
            <a:pPr algn="l">
              <a:lnSpc>
                <a:spcPct val="90000"/>
              </a:lnSpc>
            </a:pPr>
            <a:r>
              <a:rPr lang="en-US" sz="3400" dirty="0"/>
              <a:t>Case Studies: Building python-based courses</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765052" y="2286001"/>
            <a:ext cx="4389998" cy="3950842"/>
          </a:xfrm>
        </p:spPr>
        <p:txBody>
          <a:bodyPr vert="horz" lIns="91440" tIns="45720" rIns="91440" bIns="45720" rtlCol="0">
            <a:normAutofit/>
          </a:bodyPr>
          <a:lstStyle/>
          <a:p>
            <a:pPr>
              <a:lnSpc>
                <a:spcPct val="90000"/>
              </a:lnSpc>
            </a:pPr>
            <a:r>
              <a:rPr lang="en-US" sz="2000" dirty="0">
                <a:solidFill>
                  <a:schemeClr val="tx1">
                    <a:alpha val="60000"/>
                  </a:schemeClr>
                </a:solidFill>
              </a:rPr>
              <a:t>Focus on STEM courses – greater intersection, quantitative tasks</a:t>
            </a:r>
          </a:p>
          <a:p>
            <a:pPr>
              <a:lnSpc>
                <a:spcPct val="90000"/>
              </a:lnSpc>
            </a:pPr>
            <a:r>
              <a:rPr lang="en-US" sz="2000" dirty="0">
                <a:solidFill>
                  <a:schemeClr val="tx1">
                    <a:alpha val="60000"/>
                  </a:schemeClr>
                </a:solidFill>
              </a:rPr>
              <a:t>Secondary schools</a:t>
            </a:r>
          </a:p>
          <a:p>
            <a:pPr>
              <a:lnSpc>
                <a:spcPct val="90000"/>
              </a:lnSpc>
            </a:pPr>
            <a:r>
              <a:rPr lang="en-US" sz="2000" dirty="0">
                <a:solidFill>
                  <a:schemeClr val="tx1">
                    <a:alpha val="60000"/>
                  </a:schemeClr>
                </a:solidFill>
              </a:rPr>
              <a:t>The Instructor is appropriately trained through PD program</a:t>
            </a:r>
          </a:p>
          <a:p>
            <a:pPr>
              <a:lnSpc>
                <a:spcPct val="90000"/>
              </a:lnSpc>
            </a:pPr>
            <a:r>
              <a:rPr lang="en-US" sz="2000" dirty="0">
                <a:solidFill>
                  <a:schemeClr val="tx1">
                    <a:alpha val="60000"/>
                  </a:schemeClr>
                </a:solidFill>
              </a:rPr>
              <a:t>Students have taken a prerequisite Python fundamentals course</a:t>
            </a:r>
          </a:p>
          <a:p>
            <a:pPr>
              <a:lnSpc>
                <a:spcPct val="90000"/>
              </a:lnSpc>
            </a:pPr>
            <a:r>
              <a:rPr lang="en-US" sz="2000" dirty="0">
                <a:solidFill>
                  <a:schemeClr val="tx1">
                    <a:alpha val="60000"/>
                  </a:schemeClr>
                </a:solidFill>
              </a:rPr>
              <a:t>Case study: testing for engagement, comprehension, and value</a:t>
            </a:r>
          </a:p>
        </p:txBody>
      </p:sp>
      <p:grpSp>
        <p:nvGrpSpPr>
          <p:cNvPr id="23" name="Group 22">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24" name="Freeform: Shape 23">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4" name="Graphic 3" descr="Basic Shapes with solid fill">
            <a:extLst>
              <a:ext uri="{FF2B5EF4-FFF2-40B4-BE49-F238E27FC236}">
                <a16:creationId xmlns:a16="http://schemas.microsoft.com/office/drawing/2014/main" id="{A0914016-B724-E4BC-F55B-A3EBCDACC2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947" y="729584"/>
            <a:ext cx="1260000" cy="1260000"/>
          </a:xfrm>
          <a:prstGeom prst="rect">
            <a:avLst/>
          </a:prstGeom>
        </p:spPr>
      </p:pic>
      <p:grpSp>
        <p:nvGrpSpPr>
          <p:cNvPr id="27" name="Group 26">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8" name="Freeform: Shape 27">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31" name="Group 30">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32" name="Freeform: Shape 31">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0" name="Graphic 9" descr="Classroom with solid fill">
            <a:extLst>
              <a:ext uri="{FF2B5EF4-FFF2-40B4-BE49-F238E27FC236}">
                <a16:creationId xmlns:a16="http://schemas.microsoft.com/office/drawing/2014/main" id="{F7F96A28-A920-00B2-9BEF-6FF00621D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2783" y="240252"/>
            <a:ext cx="2502947" cy="2502947"/>
          </a:xfrm>
          <a:prstGeom prst="rect">
            <a:avLst/>
          </a:prstGeom>
        </p:spPr>
      </p:pic>
      <p:pic>
        <p:nvPicPr>
          <p:cNvPr id="7" name="Graphic 6" descr="Schoolhouse with solid fill">
            <a:extLst>
              <a:ext uri="{FF2B5EF4-FFF2-40B4-BE49-F238E27FC236}">
                <a16:creationId xmlns:a16="http://schemas.microsoft.com/office/drawing/2014/main" id="{0FF4E73F-7BEF-F886-70ED-027BA68636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3582" y="3155159"/>
            <a:ext cx="1980000" cy="1980000"/>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7772400" y="6373368"/>
            <a:ext cx="527765" cy="345796"/>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17</a:t>
            </a:fld>
            <a:endParaRPr lang="en-US" dirty="0">
              <a:solidFill>
                <a:schemeClr val="tx1">
                  <a:alpha val="70000"/>
                </a:schemeClr>
              </a:solidFill>
            </a:endParaRPr>
          </a:p>
        </p:txBody>
      </p:sp>
      <p:grpSp>
        <p:nvGrpSpPr>
          <p:cNvPr id="35" name="Group 34">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6" name="Freeform: Shape 35">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pic>
        <p:nvPicPr>
          <p:cNvPr id="12" name="Graphic 11" descr="Gears with solid fill">
            <a:extLst>
              <a:ext uri="{FF2B5EF4-FFF2-40B4-BE49-F238E27FC236}">
                <a16:creationId xmlns:a16="http://schemas.microsoft.com/office/drawing/2014/main" id="{2BFA3CDF-8DFE-DDBF-3601-54C724CCA1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18" y="4746929"/>
            <a:ext cx="1870818" cy="1870818"/>
          </a:xfrm>
          <a:prstGeom prst="rect">
            <a:avLst/>
          </a:prstGeom>
        </p:spPr>
      </p:pic>
    </p:spTree>
    <p:extLst>
      <p:ext uri="{BB962C8B-B14F-4D97-AF65-F5344CB8AC3E}">
        <p14:creationId xmlns:p14="http://schemas.microsoft.com/office/powerpoint/2010/main" val="103824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60" y="1209086"/>
            <a:ext cx="3876848" cy="4064925"/>
          </a:xfrm>
        </p:spPr>
        <p:txBody>
          <a:bodyPr vert="horz" lIns="91440" tIns="45720" rIns="91440" bIns="45720" rtlCol="0" anchor="ctr">
            <a:normAutofit/>
          </a:bodyPr>
          <a:lstStyle/>
          <a:p>
            <a:pPr algn="l">
              <a:lnSpc>
                <a:spcPct val="90000"/>
              </a:lnSpc>
            </a:pPr>
            <a:r>
              <a:rPr lang="en-US" sz="5000" kern="1200" dirty="0">
                <a:solidFill>
                  <a:schemeClr val="tx1"/>
                </a:solidFill>
                <a:latin typeface="+mj-lt"/>
                <a:ea typeface="+mj-ea"/>
                <a:cs typeface="+mj-cs"/>
              </a:rPr>
              <a:t>Case study: Approach</a:t>
            </a: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18</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5E26C456-BC22-93A8-33AC-F2EAE6A14E57}"/>
              </a:ext>
            </a:extLst>
          </p:cNvPr>
          <p:cNvGraphicFramePr>
            <a:graphicFrameLocks noGrp="1"/>
          </p:cNvGraphicFramePr>
          <p:nvPr>
            <p:ph sz="half" idx="2"/>
            <p:extLst>
              <p:ext uri="{D42A27DB-BD31-4B8C-83A1-F6EECF244321}">
                <p14:modId xmlns:p14="http://schemas.microsoft.com/office/powerpoint/2010/main" val="876330353"/>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98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60" y="1209086"/>
            <a:ext cx="3876848" cy="4064925"/>
          </a:xfrm>
        </p:spPr>
        <p:txBody>
          <a:bodyPr vert="horz" lIns="91440" tIns="45720" rIns="91440" bIns="45720" rtlCol="0" anchor="ctr">
            <a:normAutofit/>
          </a:bodyPr>
          <a:lstStyle/>
          <a:p>
            <a:pPr algn="l">
              <a:lnSpc>
                <a:spcPct val="90000"/>
              </a:lnSpc>
            </a:pPr>
            <a:r>
              <a:rPr lang="en-US" sz="5000" kern="1200" dirty="0">
                <a:solidFill>
                  <a:schemeClr val="tx1"/>
                </a:solidFill>
                <a:latin typeface="+mj-lt"/>
                <a:ea typeface="+mj-ea"/>
                <a:cs typeface="+mj-cs"/>
              </a:rPr>
              <a:t>Case studies: Survey Questions</a:t>
            </a: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19</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CDBB928F-654C-719C-4FC1-99EED3F42F45}"/>
              </a:ext>
            </a:extLst>
          </p:cNvPr>
          <p:cNvGraphicFramePr>
            <a:graphicFrameLocks noGrp="1"/>
          </p:cNvGraphicFramePr>
          <p:nvPr>
            <p:ph sz="half" idx="2"/>
            <p:extLst>
              <p:ext uri="{D42A27DB-BD31-4B8C-83A1-F6EECF244321}">
                <p14:modId xmlns:p14="http://schemas.microsoft.com/office/powerpoint/2010/main" val="269864145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04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3000">
              <a:srgbClr val="95C0ED"/>
            </a:gs>
            <a:gs pos="100000">
              <a:srgbClr val="6996D2"/>
            </a:gs>
            <a:gs pos="0">
              <a:srgbClr val="22D03E"/>
            </a:gs>
            <a:gs pos="34000">
              <a:srgbClr val="0FD322"/>
            </a:gs>
          </a:gsLst>
          <a:lin ang="108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5EABE-723D-347A-0760-56F47EF3C233}"/>
              </a:ext>
            </a:extLst>
          </p:cNvPr>
          <p:cNvSpPr>
            <a:spLocks noGrp="1"/>
          </p:cNvSpPr>
          <p:nvPr>
            <p:ph type="title"/>
          </p:nvPr>
        </p:nvSpPr>
        <p:spPr>
          <a:xfrm>
            <a:off x="5785339" y="645985"/>
            <a:ext cx="6494681" cy="1435947"/>
          </a:xfrm>
        </p:spPr>
        <p:txBody>
          <a:bodyPr/>
          <a:lstStyle/>
          <a:p>
            <a:r>
              <a:rPr lang="en-US" dirty="0"/>
              <a:t>Srivatsa Kundurthy</a:t>
            </a:r>
          </a:p>
        </p:txBody>
      </p:sp>
      <p:sp>
        <p:nvSpPr>
          <p:cNvPr id="4" name="Slide Number Placeholder 3">
            <a:extLst>
              <a:ext uri="{FF2B5EF4-FFF2-40B4-BE49-F238E27FC236}">
                <a16:creationId xmlns:a16="http://schemas.microsoft.com/office/drawing/2014/main" id="{05D9C2B6-8947-CD37-560D-4403CDCD77BD}"/>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5" name="Text Placeholder 4">
            <a:extLst>
              <a:ext uri="{FF2B5EF4-FFF2-40B4-BE49-F238E27FC236}">
                <a16:creationId xmlns:a16="http://schemas.microsoft.com/office/drawing/2014/main" id="{CC1553A6-C414-41A6-AF30-FBC554EC6413}"/>
              </a:ext>
            </a:extLst>
          </p:cNvPr>
          <p:cNvSpPr>
            <a:spLocks noGrp="1"/>
          </p:cNvSpPr>
          <p:nvPr>
            <p:ph type="body" sz="quarter" idx="15"/>
          </p:nvPr>
        </p:nvSpPr>
        <p:spPr>
          <a:xfrm>
            <a:off x="6506745" y="2015307"/>
            <a:ext cx="5121897" cy="2186754"/>
          </a:xfrm>
        </p:spPr>
        <p:txBody>
          <a:bodyPr/>
          <a:lstStyle/>
          <a:p>
            <a:r>
              <a:rPr lang="en-US" dirty="0"/>
              <a:t>Student ML Researcher</a:t>
            </a:r>
          </a:p>
          <a:p>
            <a:r>
              <a:rPr lang="en-US" dirty="0"/>
              <a:t>US Technology Policy Committee</a:t>
            </a:r>
          </a:p>
          <a:p>
            <a:r>
              <a:rPr lang="en-US" dirty="0"/>
              <a:t>Community Related Issues</a:t>
            </a:r>
          </a:p>
          <a:p>
            <a:r>
              <a:rPr lang="en-US" dirty="0"/>
              <a:t>@srkundurthy</a:t>
            </a:r>
          </a:p>
          <a:p>
            <a:r>
              <a:rPr lang="en-US" dirty="0"/>
              <a:t>@Srivatsa_Kundurthy</a:t>
            </a:r>
          </a:p>
        </p:txBody>
      </p:sp>
      <p:pic>
        <p:nvPicPr>
          <p:cNvPr id="9" name="Graphic 8" descr="Lecturer with solid fill">
            <a:extLst>
              <a:ext uri="{FF2B5EF4-FFF2-40B4-BE49-F238E27FC236}">
                <a16:creationId xmlns:a16="http://schemas.microsoft.com/office/drawing/2014/main" id="{58E0DF9D-93E4-89E4-7BDE-C214299C9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0336" y="2557587"/>
            <a:ext cx="532792" cy="532792"/>
          </a:xfrm>
          <a:prstGeom prst="rect">
            <a:avLst/>
          </a:prstGeom>
        </p:spPr>
      </p:pic>
      <p:pic>
        <p:nvPicPr>
          <p:cNvPr id="11" name="Graphic 10" descr="Desk with solid fill">
            <a:extLst>
              <a:ext uri="{FF2B5EF4-FFF2-40B4-BE49-F238E27FC236}">
                <a16:creationId xmlns:a16="http://schemas.microsoft.com/office/drawing/2014/main" id="{C8B925DC-0AB4-010C-8D35-93FF462876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5700" y="2015307"/>
            <a:ext cx="588668" cy="588668"/>
          </a:xfrm>
          <a:prstGeom prst="rect">
            <a:avLst/>
          </a:prstGeom>
        </p:spPr>
      </p:pic>
      <p:pic>
        <p:nvPicPr>
          <p:cNvPr id="15" name="Picture Placeholder 14" descr="A picture containing sky, person, outdoor, smiling&#10;&#10;Description automatically generated">
            <a:extLst>
              <a:ext uri="{FF2B5EF4-FFF2-40B4-BE49-F238E27FC236}">
                <a16:creationId xmlns:a16="http://schemas.microsoft.com/office/drawing/2014/main" id="{9EF962E4-559E-4785-59A9-092048B5BD97}"/>
              </a:ext>
            </a:extLst>
          </p:cNvPr>
          <p:cNvPicPr>
            <a:picLocks noGrp="1" noChangeAspect="1"/>
          </p:cNvPicPr>
          <p:nvPr>
            <p:ph type="pic" sz="quarter" idx="13"/>
          </p:nvPr>
        </p:nvPicPr>
        <p:blipFill>
          <a:blip r:embed="rId6"/>
          <a:srcRect l="5556" r="5556"/>
          <a:stretch>
            <a:fillRect/>
          </a:stretch>
        </p:blipFill>
        <p:spPr/>
      </p:pic>
      <p:pic>
        <p:nvPicPr>
          <p:cNvPr id="17" name="Picture Placeholder 6" descr="Heart with solid fill">
            <a:extLst>
              <a:ext uri="{FF2B5EF4-FFF2-40B4-BE49-F238E27FC236}">
                <a16:creationId xmlns:a16="http://schemas.microsoft.com/office/drawing/2014/main" id="{5EF79EB9-B4D9-6F4C-8B84-C8E3D7F08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5337" y="3139399"/>
            <a:ext cx="493260" cy="493260"/>
          </a:xfrm>
          <a:prstGeom prst="rect">
            <a:avLst/>
          </a:prstGeom>
        </p:spPr>
      </p:pic>
      <p:pic>
        <p:nvPicPr>
          <p:cNvPr id="4098" name="Picture 2" descr="Github Logo - Free social media icons">
            <a:extLst>
              <a:ext uri="{FF2B5EF4-FFF2-40B4-BE49-F238E27FC236}">
                <a16:creationId xmlns:a16="http://schemas.microsoft.com/office/drawing/2014/main" id="{24FEF3FE-FB5F-F20B-A1E8-6D4E6F826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2953" y="4284007"/>
            <a:ext cx="407557" cy="40755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witter, logo, outline Icon in Clean Icons">
            <a:extLst>
              <a:ext uri="{FF2B5EF4-FFF2-40B4-BE49-F238E27FC236}">
                <a16:creationId xmlns:a16="http://schemas.microsoft.com/office/drawing/2014/main" id="{8FE9667D-AED3-CD3C-507B-1F4458CD3E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5761" y="3639515"/>
            <a:ext cx="400639" cy="40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9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1251677" y="662399"/>
            <a:ext cx="4357499" cy="1494000"/>
          </a:xfrm>
        </p:spPr>
        <p:txBody>
          <a:bodyPr vert="horz" lIns="91440" tIns="45720" rIns="91440" bIns="45720" rtlCol="0" anchor="t">
            <a:normAutofit/>
          </a:bodyPr>
          <a:lstStyle/>
          <a:p>
            <a:pPr algn="l">
              <a:lnSpc>
                <a:spcPct val="90000"/>
              </a:lnSpc>
            </a:pPr>
            <a:r>
              <a:rPr lang="en-US" sz="3400" kern="1200" dirty="0">
                <a:solidFill>
                  <a:schemeClr val="tx1"/>
                </a:solidFill>
                <a:latin typeface="+mj-lt"/>
                <a:ea typeface="+mj-ea"/>
                <a:cs typeface="+mj-cs"/>
              </a:rPr>
              <a:t>Case Study: Advanced Placement Physics</a:t>
            </a:r>
          </a:p>
        </p:txBody>
      </p:sp>
      <p:grpSp>
        <p:nvGrpSpPr>
          <p:cNvPr id="2057" name="Group 2056">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58"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059"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1251678" y="2286000"/>
            <a:ext cx="4363595" cy="3844800"/>
          </a:xfrm>
        </p:spPr>
        <p:txBody>
          <a:bodyPr vert="horz" lIns="91440" tIns="45720" rIns="91440" bIns="45720" rtlCol="0">
            <a:normAutofit/>
          </a:bodyPr>
          <a:lstStyle/>
          <a:p>
            <a:pPr>
              <a:lnSpc>
                <a:spcPct val="90000"/>
              </a:lnSpc>
            </a:pPr>
            <a:r>
              <a:rPr lang="en-US" sz="2000" dirty="0">
                <a:solidFill>
                  <a:schemeClr val="tx1">
                    <a:alpha val="60000"/>
                  </a:schemeClr>
                </a:solidFill>
              </a:rPr>
              <a:t>Introducing CS concepts into a college-level mechanics course</a:t>
            </a:r>
          </a:p>
          <a:p>
            <a:pPr>
              <a:lnSpc>
                <a:spcPct val="90000"/>
              </a:lnSpc>
            </a:pPr>
            <a:r>
              <a:rPr lang="en-US" sz="2000" dirty="0">
                <a:solidFill>
                  <a:schemeClr val="tx1">
                    <a:alpha val="60000"/>
                  </a:schemeClr>
                </a:solidFill>
              </a:rPr>
              <a:t>Premise: the three-body problem in orbital mechanics</a:t>
            </a:r>
          </a:p>
          <a:p>
            <a:pPr>
              <a:lnSpc>
                <a:spcPct val="90000"/>
              </a:lnSpc>
            </a:pPr>
            <a:endParaRPr lang="en-US" sz="2000" dirty="0">
              <a:solidFill>
                <a:schemeClr val="tx1">
                  <a:alpha val="60000"/>
                </a:schemeClr>
              </a:solidFill>
            </a:endParaRPr>
          </a:p>
        </p:txBody>
      </p:sp>
      <p:pic>
        <p:nvPicPr>
          <p:cNvPr id="2050" name="Picture 2">
            <a:extLst>
              <a:ext uri="{FF2B5EF4-FFF2-40B4-BE49-F238E27FC236}">
                <a16:creationId xmlns:a16="http://schemas.microsoft.com/office/drawing/2014/main" id="{A7E04344-3EA1-DAB3-901B-02750AD0EB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5779" y="643469"/>
            <a:ext cx="5571062" cy="557106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814638"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60000"/>
                  </a:schemeClr>
                </a:solidFill>
              </a:rPr>
              <a:pPr>
                <a:spcAft>
                  <a:spcPts val="600"/>
                </a:spcAft>
              </a:pPr>
              <a:t>20</a:t>
            </a:fld>
            <a:endParaRPr lang="en-US" dirty="0">
              <a:solidFill>
                <a:schemeClr val="tx1">
                  <a:alpha val="60000"/>
                </a:schemeClr>
              </a:solidFill>
            </a:endParaRPr>
          </a:p>
        </p:txBody>
      </p:sp>
    </p:spTree>
    <p:extLst>
      <p:ext uri="{BB962C8B-B14F-4D97-AF65-F5344CB8AC3E}">
        <p14:creationId xmlns:p14="http://schemas.microsoft.com/office/powerpoint/2010/main" val="142765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391378" y="320675"/>
            <a:ext cx="11407487" cy="1325563"/>
          </a:xfrm>
        </p:spPr>
        <p:txBody>
          <a:bodyPr vert="horz" lIns="91440" tIns="45720" rIns="91440" bIns="45720" rtlCol="0" anchor="ctr">
            <a:normAutofit/>
          </a:bodyPr>
          <a:lstStyle/>
          <a:p>
            <a:pPr algn="l">
              <a:lnSpc>
                <a:spcPct val="90000"/>
              </a:lnSpc>
            </a:pPr>
            <a:r>
              <a:rPr lang="en-US" sz="4600" kern="1200" dirty="0">
                <a:solidFill>
                  <a:schemeClr val="bg1"/>
                </a:solidFill>
                <a:latin typeface="+mj-lt"/>
                <a:ea typeface="+mj-ea"/>
                <a:cs typeface="+mj-cs"/>
              </a:rPr>
              <a:t>Case study: Advanced Placement Physics</a:t>
            </a:r>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9090426"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21</a:t>
            </a:fld>
            <a:endParaRPr lang="en-US" dirty="0"/>
          </a:p>
        </p:txBody>
      </p:sp>
      <p:graphicFrame>
        <p:nvGraphicFramePr>
          <p:cNvPr id="11" name="Content Placeholder 5">
            <a:extLst>
              <a:ext uri="{FF2B5EF4-FFF2-40B4-BE49-F238E27FC236}">
                <a16:creationId xmlns:a16="http://schemas.microsoft.com/office/drawing/2014/main" id="{68E69D78-628A-8CA3-9394-34F36FB564E2}"/>
              </a:ext>
            </a:extLst>
          </p:cNvPr>
          <p:cNvGraphicFramePr>
            <a:graphicFrameLocks noGrp="1"/>
          </p:cNvGraphicFramePr>
          <p:nvPr>
            <p:ph sz="half" idx="2"/>
            <p:extLst>
              <p:ext uri="{D42A27DB-BD31-4B8C-83A1-F6EECF244321}">
                <p14:modId xmlns:p14="http://schemas.microsoft.com/office/powerpoint/2010/main" val="3949208584"/>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420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Physics Results</a:t>
            </a:r>
          </a:p>
        </p:txBody>
      </p:sp>
      <p:pic>
        <p:nvPicPr>
          <p:cNvPr id="4" name="Content Placeholder 3" descr="Chart, bar chart&#10;&#10;Description automatically generated">
            <a:extLst>
              <a:ext uri="{FF2B5EF4-FFF2-40B4-BE49-F238E27FC236}">
                <a16:creationId xmlns:a16="http://schemas.microsoft.com/office/drawing/2014/main" id="{E4D03D32-8FCD-7659-DBC7-CBEAB76B5340}"/>
              </a:ext>
            </a:extLst>
          </p:cNvPr>
          <p:cNvPicPr>
            <a:picLocks noGrp="1" noChangeAspect="1"/>
          </p:cNvPicPr>
          <p:nvPr>
            <p:ph sz="half" idx="2"/>
          </p:nvPr>
        </p:nvPicPr>
        <p:blipFill>
          <a:blip r:embed="rId2"/>
          <a:stretch>
            <a:fillRect/>
          </a:stretch>
        </p:blipFill>
        <p:spPr>
          <a:xfrm>
            <a:off x="1849198" y="2181426"/>
            <a:ext cx="3997637" cy="3997637"/>
          </a:xfrm>
          <a:prstGeom prst="rect">
            <a:avLst/>
          </a:prstGeom>
        </p:spPr>
      </p:pic>
      <p:pic>
        <p:nvPicPr>
          <p:cNvPr id="14" name="Picture 13" descr="Chart, bar chart&#10;&#10;Description automatically generated">
            <a:extLst>
              <a:ext uri="{FF2B5EF4-FFF2-40B4-BE49-F238E27FC236}">
                <a16:creationId xmlns:a16="http://schemas.microsoft.com/office/drawing/2014/main" id="{19806456-5A32-DBC7-4E98-F84F8DF7AF71}"/>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3883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Physics Results</a:t>
            </a:r>
          </a:p>
        </p:txBody>
      </p:sp>
      <p:pic>
        <p:nvPicPr>
          <p:cNvPr id="10" name="Picture 9" descr="Chart&#10;&#10;Description automatically generated">
            <a:extLst>
              <a:ext uri="{FF2B5EF4-FFF2-40B4-BE49-F238E27FC236}">
                <a16:creationId xmlns:a16="http://schemas.microsoft.com/office/drawing/2014/main" id="{862C262F-B89A-C37C-FD4D-8E3E3D70E99C}"/>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2" name="Picture 11" descr="Chart, bar chart&#10;&#10;Description automatically generated">
            <a:extLst>
              <a:ext uri="{FF2B5EF4-FFF2-40B4-BE49-F238E27FC236}">
                <a16:creationId xmlns:a16="http://schemas.microsoft.com/office/drawing/2014/main" id="{66A7272E-5728-15EE-760B-6C542C5FE7F5}"/>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35500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lnSpc>
                <a:spcPct val="90000"/>
              </a:lnSpc>
            </a:pPr>
            <a:r>
              <a:rPr lang="en-US" sz="4000" kern="1200" dirty="0">
                <a:solidFill>
                  <a:srgbClr val="FFFFFF"/>
                </a:solidFill>
                <a:latin typeface="+mj-lt"/>
                <a:ea typeface="+mj-ea"/>
                <a:cs typeface="+mj-cs"/>
              </a:rPr>
              <a:t>Case study: Advanced Placement Physics Results</a:t>
            </a:r>
          </a:p>
        </p:txBody>
      </p:sp>
      <p:pic>
        <p:nvPicPr>
          <p:cNvPr id="7" name="Picture 6" descr="Chart, bar chart&#10;&#10;Description automatically generated">
            <a:extLst>
              <a:ext uri="{FF2B5EF4-FFF2-40B4-BE49-F238E27FC236}">
                <a16:creationId xmlns:a16="http://schemas.microsoft.com/office/drawing/2014/main" id="{883B5F17-89F7-CAD7-78C6-1C2080E46DD6}"/>
              </a:ext>
            </a:extLst>
          </p:cNvPr>
          <p:cNvPicPr>
            <a:picLocks noChangeAspect="1"/>
          </p:cNvPicPr>
          <p:nvPr/>
        </p:nvPicPr>
        <p:blipFill>
          <a:blip r:embed="rId2"/>
          <a:stretch>
            <a:fillRect/>
          </a:stretch>
        </p:blipFill>
        <p:spPr>
          <a:xfrm>
            <a:off x="5153510" y="467208"/>
            <a:ext cx="5923584" cy="5923584"/>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279513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algn="l">
              <a:lnSpc>
                <a:spcPct val="90000"/>
              </a:lnSpc>
            </a:pPr>
            <a:r>
              <a:rPr lang="en-US" sz="3400" dirty="0"/>
              <a:t>Case study: Advanced Placement Calculus</a:t>
            </a:r>
          </a:p>
        </p:txBody>
      </p:sp>
      <p:sp>
        <p:nvSpPr>
          <p:cNvPr id="308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5541263" y="457200"/>
            <a:ext cx="6007608" cy="1929384"/>
          </a:xfrm>
        </p:spPr>
        <p:txBody>
          <a:bodyPr vert="horz" lIns="91440" tIns="45720" rIns="91440" bIns="45720" rtlCol="0" anchor="ctr">
            <a:normAutofit/>
          </a:bodyPr>
          <a:lstStyle/>
          <a:p>
            <a:pPr>
              <a:lnSpc>
                <a:spcPct val="90000"/>
              </a:lnSpc>
            </a:pPr>
            <a:r>
              <a:rPr lang="en-US" sz="2200" dirty="0"/>
              <a:t>Introducing CS concepts in an Advanced Placement Calculus Course</a:t>
            </a:r>
          </a:p>
          <a:p>
            <a:pPr>
              <a:lnSpc>
                <a:spcPct val="90000"/>
              </a:lnSpc>
            </a:pPr>
            <a:r>
              <a:rPr lang="en-US" sz="2200" dirty="0"/>
              <a:t>Premise: Runge-Kutta Approximation Methods</a:t>
            </a:r>
          </a:p>
          <a:p>
            <a:pPr>
              <a:lnSpc>
                <a:spcPct val="90000"/>
              </a:lnSpc>
            </a:pPr>
            <a:r>
              <a:rPr lang="en-US" sz="2200" dirty="0"/>
              <a:t>Examples in Ecology, Physics</a:t>
            </a:r>
          </a:p>
        </p:txBody>
      </p:sp>
      <p:pic>
        <p:nvPicPr>
          <p:cNvPr id="3076" name="Picture 4">
            <a:extLst>
              <a:ext uri="{FF2B5EF4-FFF2-40B4-BE49-F238E27FC236}">
                <a16:creationId xmlns:a16="http://schemas.microsoft.com/office/drawing/2014/main" id="{E8B5223D-1377-CE65-315F-15C87DB8D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4101" y="2569464"/>
            <a:ext cx="4192598" cy="36789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double pendulum">
            <a:extLst>
              <a:ext uri="{FF2B5EF4-FFF2-40B4-BE49-F238E27FC236}">
                <a16:creationId xmlns:a16="http://schemas.microsoft.com/office/drawing/2014/main" id="{1D22467B-9010-0E74-0F47-3C806C8B2B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0016" y="2569464"/>
            <a:ext cx="4897072" cy="367893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25</a:t>
            </a:fld>
            <a:endParaRPr lang="en-US" dirty="0"/>
          </a:p>
        </p:txBody>
      </p:sp>
    </p:spTree>
    <p:extLst>
      <p:ext uri="{BB962C8B-B14F-4D97-AF65-F5344CB8AC3E}">
        <p14:creationId xmlns:p14="http://schemas.microsoft.com/office/powerpoint/2010/main" val="1736351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391378" y="320675"/>
            <a:ext cx="11407487" cy="1325563"/>
          </a:xfrm>
        </p:spPr>
        <p:txBody>
          <a:bodyPr vert="horz" lIns="91440" tIns="45720" rIns="91440" bIns="45720" rtlCol="0" anchor="ctr">
            <a:normAutofit fontScale="90000"/>
          </a:bodyPr>
          <a:lstStyle/>
          <a:p>
            <a:pPr algn="l">
              <a:lnSpc>
                <a:spcPct val="90000"/>
              </a:lnSpc>
            </a:pPr>
            <a:r>
              <a:rPr lang="en-US" sz="4600" kern="1200" dirty="0">
                <a:solidFill>
                  <a:schemeClr val="bg1"/>
                </a:solidFill>
                <a:latin typeface="+mj-lt"/>
                <a:ea typeface="+mj-ea"/>
                <a:cs typeface="+mj-cs"/>
              </a:rPr>
              <a:t>Case study: Advanced Placement Calculus</a:t>
            </a:r>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9090426"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26</a:t>
            </a:fld>
            <a:endParaRPr lang="en-US" dirty="0"/>
          </a:p>
        </p:txBody>
      </p:sp>
      <p:graphicFrame>
        <p:nvGraphicFramePr>
          <p:cNvPr id="11" name="Content Placeholder 5">
            <a:extLst>
              <a:ext uri="{FF2B5EF4-FFF2-40B4-BE49-F238E27FC236}">
                <a16:creationId xmlns:a16="http://schemas.microsoft.com/office/drawing/2014/main" id="{68E69D78-628A-8CA3-9394-34F36FB564E2}"/>
              </a:ext>
            </a:extLst>
          </p:cNvPr>
          <p:cNvGraphicFramePr>
            <a:graphicFrameLocks noGrp="1"/>
          </p:cNvGraphicFramePr>
          <p:nvPr>
            <p:ph sz="half" idx="2"/>
            <p:extLst>
              <p:ext uri="{D42A27DB-BD31-4B8C-83A1-F6EECF244321}">
                <p14:modId xmlns:p14="http://schemas.microsoft.com/office/powerpoint/2010/main" val="4175112701"/>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316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Calculus Results</a:t>
            </a:r>
          </a:p>
        </p:txBody>
      </p:sp>
      <p:pic>
        <p:nvPicPr>
          <p:cNvPr id="14" name="Picture 13" descr="Chart, bar chart&#10;&#10;Description automatically generated">
            <a:extLst>
              <a:ext uri="{FF2B5EF4-FFF2-40B4-BE49-F238E27FC236}">
                <a16:creationId xmlns:a16="http://schemas.microsoft.com/office/drawing/2014/main" id="{6AE9C8AC-70C5-4A2F-176A-D56FDE4C361D}"/>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2" name="Picture 11" descr="Chart, bar chart&#10;&#10;Description automatically generated">
            <a:extLst>
              <a:ext uri="{FF2B5EF4-FFF2-40B4-BE49-F238E27FC236}">
                <a16:creationId xmlns:a16="http://schemas.microsoft.com/office/drawing/2014/main" id="{B018678B-B3EF-193B-B4A9-55CD2385A9CF}"/>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87918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dirty="0">
                <a:solidFill>
                  <a:srgbClr val="FFFFFF"/>
                </a:solidFill>
              </a:rPr>
              <a:t>Case study: Advanced Placement Calculus Results</a:t>
            </a:r>
          </a:p>
        </p:txBody>
      </p:sp>
      <p:pic>
        <p:nvPicPr>
          <p:cNvPr id="7" name="Picture 6" descr="Chart, bar chart&#10;&#10;Description automatically generated">
            <a:extLst>
              <a:ext uri="{FF2B5EF4-FFF2-40B4-BE49-F238E27FC236}">
                <a16:creationId xmlns:a16="http://schemas.microsoft.com/office/drawing/2014/main" id="{48F836A6-2A2E-F4D7-C93F-F75FB3FEE616}"/>
              </a:ext>
            </a:extLst>
          </p:cNvPr>
          <p:cNvPicPr>
            <a:picLocks noChangeAspect="1"/>
          </p:cNvPicPr>
          <p:nvPr/>
        </p:nvPicPr>
        <p:blipFill>
          <a:blip r:embed="rId2"/>
          <a:stretch>
            <a:fillRect/>
          </a:stretch>
        </p:blipFill>
        <p:spPr>
          <a:xfrm>
            <a:off x="1849198" y="2181426"/>
            <a:ext cx="3997637" cy="3997637"/>
          </a:xfrm>
          <a:prstGeom prst="rect">
            <a:avLst/>
          </a:prstGeom>
        </p:spPr>
      </p:pic>
      <p:pic>
        <p:nvPicPr>
          <p:cNvPr id="10" name="Picture 9" descr="Chart, bar chart&#10;&#10;Description automatically generated">
            <a:extLst>
              <a:ext uri="{FF2B5EF4-FFF2-40B4-BE49-F238E27FC236}">
                <a16:creationId xmlns:a16="http://schemas.microsoft.com/office/drawing/2014/main" id="{CC2C4676-4730-8582-7F39-D11E2CF596D8}"/>
              </a:ext>
            </a:extLst>
          </p:cNvPr>
          <p:cNvPicPr>
            <a:picLocks noChangeAspect="1"/>
          </p:cNvPicPr>
          <p:nvPr/>
        </p:nvPicPr>
        <p:blipFill>
          <a:blip r:embed="rId3"/>
          <a:stretch>
            <a:fillRect/>
          </a:stretch>
        </p:blipFill>
        <p:spPr>
          <a:xfrm>
            <a:off x="6345165" y="2217815"/>
            <a:ext cx="3997831" cy="3997831"/>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489815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lnSpc>
                <a:spcPct val="90000"/>
              </a:lnSpc>
            </a:pPr>
            <a:r>
              <a:rPr lang="en-US" sz="4000" kern="1200" dirty="0">
                <a:solidFill>
                  <a:srgbClr val="FFFFFF"/>
                </a:solidFill>
                <a:latin typeface="+mj-lt"/>
                <a:ea typeface="+mj-ea"/>
                <a:cs typeface="+mj-cs"/>
              </a:rPr>
              <a:t>Case study: Advanced Placement Calculus Results</a:t>
            </a:r>
          </a:p>
        </p:txBody>
      </p:sp>
      <p:pic>
        <p:nvPicPr>
          <p:cNvPr id="4" name="Picture 3" descr="Chart, bar chart&#10;&#10;Description automatically generated">
            <a:extLst>
              <a:ext uri="{FF2B5EF4-FFF2-40B4-BE49-F238E27FC236}">
                <a16:creationId xmlns:a16="http://schemas.microsoft.com/office/drawing/2014/main" id="{A1568FFF-7E8E-05C3-3BE8-D780C0E86FE3}"/>
              </a:ext>
            </a:extLst>
          </p:cNvPr>
          <p:cNvPicPr>
            <a:picLocks noChangeAspect="1"/>
          </p:cNvPicPr>
          <p:nvPr/>
        </p:nvPicPr>
        <p:blipFill>
          <a:blip r:embed="rId2"/>
          <a:stretch>
            <a:fillRect/>
          </a:stretch>
        </p:blipFill>
        <p:spPr>
          <a:xfrm>
            <a:off x="5153510" y="467208"/>
            <a:ext cx="5923584" cy="5923584"/>
          </a:xfrm>
          <a:prstGeom prst="rect">
            <a:avLst/>
          </a:prstGeom>
        </p:spPr>
      </p:pic>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8C2E478F-E849-4A8C-AF1F-CBCC78A7CBFA}" type="slidenum">
              <a:rPr lang="en-US" sz="1100">
                <a:solidFill>
                  <a:schemeClr val="tx1">
                    <a:lumMod val="50000"/>
                    <a:lumOff val="50000"/>
                  </a:schemeClr>
                </a:solidFill>
              </a:rPr>
              <a:pPr>
                <a:spcAft>
                  <a:spcPts val="600"/>
                </a:spcAft>
              </a:pPr>
              <a:t>29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35111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uroPython2022 (EuroPython 2022)">
            <a:extLst>
              <a:ext uri="{FF2B5EF4-FFF2-40B4-BE49-F238E27FC236}">
                <a16:creationId xmlns:a16="http://schemas.microsoft.com/office/drawing/2014/main" id="{D3E95E86-62E1-EAC2-848E-B3E7C9897C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447250"/>
            <a:ext cx="5416550" cy="1963499"/>
          </a:xfrm>
          <a:prstGeom prst="rect">
            <a:avLst/>
          </a:prstGeom>
          <a:solidFill>
            <a:srgbClr val="FFFFFF"/>
          </a:solidFill>
          <a:effectLst/>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a:t>
            </a:fld>
            <a:endParaRPr lang="en-US" dirty="0"/>
          </a:p>
        </p:txBody>
      </p:sp>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096000" y="1661160"/>
            <a:ext cx="4646613" cy="3825875"/>
          </a:xfrm>
        </p:spPr>
        <p:txBody>
          <a:bodyPr>
            <a:normAutofit/>
          </a:bodyPr>
          <a:lstStyle/>
          <a:p>
            <a:r>
              <a:rPr lang="en-US" dirty="0"/>
              <a:t>CS IN EDUCATION</a:t>
            </a:r>
          </a:p>
          <a:p>
            <a:r>
              <a:rPr lang="en-US" dirty="0"/>
              <a:t>INTERDISCIPLINARY CS EDUCATION</a:t>
            </a:r>
          </a:p>
          <a:p>
            <a:r>
              <a:rPr lang="en-US" dirty="0"/>
              <a:t>A PYTHON APPROACH FOR INTERDISCIPLINARY CS EDUCATION</a:t>
            </a:r>
          </a:p>
          <a:p>
            <a:endParaRPr lang="en-US" dirty="0"/>
          </a:p>
        </p:txBody>
      </p:sp>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095999" y="612037"/>
            <a:ext cx="5897218" cy="884238"/>
          </a:xfrm>
        </p:spPr>
        <p:txBody>
          <a:bodyPr anchor="t">
            <a:normAutofit/>
          </a:bodyPr>
          <a:lstStyle/>
          <a:p>
            <a:r>
              <a:rPr lang="en-US" dirty="0"/>
              <a:t>Agenda</a:t>
            </a:r>
          </a:p>
        </p:txBody>
      </p:sp>
    </p:spTree>
    <p:extLst>
      <p:ext uri="{BB962C8B-B14F-4D97-AF65-F5344CB8AC3E}">
        <p14:creationId xmlns:p14="http://schemas.microsoft.com/office/powerpoint/2010/main" val="164909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1766-8393-19F7-20AA-AF5543BD6A3D}"/>
              </a:ext>
            </a:extLst>
          </p:cNvPr>
          <p:cNvSpPr>
            <a:spLocks noGrp="1"/>
          </p:cNvSpPr>
          <p:nvPr>
            <p:ph type="title"/>
          </p:nvPr>
        </p:nvSpPr>
        <p:spPr/>
        <p:txBody>
          <a:bodyPr/>
          <a:lstStyle/>
          <a:p>
            <a:r>
              <a:rPr lang="en-US" dirty="0"/>
              <a:t>Survey Response Excerpts</a:t>
            </a:r>
          </a:p>
        </p:txBody>
      </p:sp>
      <p:sp>
        <p:nvSpPr>
          <p:cNvPr id="6" name="Content Placeholder 5">
            <a:extLst>
              <a:ext uri="{FF2B5EF4-FFF2-40B4-BE49-F238E27FC236}">
                <a16:creationId xmlns:a16="http://schemas.microsoft.com/office/drawing/2014/main" id="{478C2783-F098-95B9-79AD-18C6B72CA26B}"/>
              </a:ext>
            </a:extLst>
          </p:cNvPr>
          <p:cNvSpPr>
            <a:spLocks noGrp="1"/>
          </p:cNvSpPr>
          <p:nvPr>
            <p:ph sz="half" idx="2"/>
          </p:nvPr>
        </p:nvSpPr>
        <p:spPr>
          <a:xfrm>
            <a:off x="594519" y="1489001"/>
            <a:ext cx="5157787" cy="2039144"/>
          </a:xfrm>
        </p:spPr>
        <p:txBody>
          <a:bodyPr/>
          <a:lstStyle/>
          <a:p>
            <a:pPr marL="0" indent="0">
              <a:buNone/>
            </a:pPr>
            <a:r>
              <a:rPr lang="en-US" dirty="0"/>
              <a:t>“it was really cool to see how you can still solve the three body problwm [sic] by using a computer to discretize its motion and simulate its behavior”</a:t>
            </a:r>
          </a:p>
        </p:txBody>
      </p:sp>
      <p:sp>
        <p:nvSpPr>
          <p:cNvPr id="8" name="Content Placeholder 7">
            <a:extLst>
              <a:ext uri="{FF2B5EF4-FFF2-40B4-BE49-F238E27FC236}">
                <a16:creationId xmlns:a16="http://schemas.microsoft.com/office/drawing/2014/main" id="{742D5AAE-31AE-48C8-46FC-A9244D0E40BB}"/>
              </a:ext>
            </a:extLst>
          </p:cNvPr>
          <p:cNvSpPr>
            <a:spLocks noGrp="1"/>
          </p:cNvSpPr>
          <p:nvPr>
            <p:ph sz="quarter" idx="4"/>
          </p:nvPr>
        </p:nvSpPr>
        <p:spPr>
          <a:xfrm>
            <a:off x="6539706" y="4018258"/>
            <a:ext cx="5183188" cy="2039144"/>
          </a:xfrm>
        </p:spPr>
        <p:txBody>
          <a:bodyPr/>
          <a:lstStyle/>
          <a:p>
            <a:pPr marL="0" indent="0">
              <a:buNone/>
            </a:pPr>
            <a:r>
              <a:rPr lang="en-US" dirty="0"/>
              <a:t>“I think that seeing more computer science in math class will help me understand how everything connects.”</a:t>
            </a:r>
          </a:p>
        </p:txBody>
      </p:sp>
      <p:sp>
        <p:nvSpPr>
          <p:cNvPr id="9" name="Slide Number Placeholder 8">
            <a:extLst>
              <a:ext uri="{FF2B5EF4-FFF2-40B4-BE49-F238E27FC236}">
                <a16:creationId xmlns:a16="http://schemas.microsoft.com/office/drawing/2014/main" id="{CB734B14-C618-9F36-1CCB-093E6457F268}"/>
              </a:ext>
            </a:extLst>
          </p:cNvPr>
          <p:cNvSpPr>
            <a:spLocks noGrp="1"/>
          </p:cNvSpPr>
          <p:nvPr>
            <p:ph type="sldNum" sz="quarter" idx="12"/>
          </p:nvPr>
        </p:nvSpPr>
        <p:spPr/>
        <p:txBody>
          <a:bodyPr/>
          <a:lstStyle/>
          <a:p>
            <a:fld id="{8C2E478F-E849-4A8C-AF1F-CBCC78A7CBFA}" type="slidenum">
              <a:rPr lang="en-US" smtClean="0"/>
              <a:t>30</a:t>
            </a:fld>
            <a:endParaRPr lang="en-US" dirty="0"/>
          </a:p>
        </p:txBody>
      </p:sp>
      <p:sp>
        <p:nvSpPr>
          <p:cNvPr id="10" name="Content Placeholder 5">
            <a:extLst>
              <a:ext uri="{FF2B5EF4-FFF2-40B4-BE49-F238E27FC236}">
                <a16:creationId xmlns:a16="http://schemas.microsoft.com/office/drawing/2014/main" id="{9675F025-CC50-DB6E-AA3F-10C584B00C91}"/>
              </a:ext>
            </a:extLst>
          </p:cNvPr>
          <p:cNvSpPr txBox="1">
            <a:spLocks/>
          </p:cNvSpPr>
          <p:nvPr/>
        </p:nvSpPr>
        <p:spPr>
          <a:xfrm>
            <a:off x="6565107" y="1447971"/>
            <a:ext cx="5157787" cy="203914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“Seeing the way that predator-prey populations change in relation immediately helped the concept click in my mind. I understand better thanks to the computer program.”</a:t>
            </a:r>
          </a:p>
        </p:txBody>
      </p:sp>
      <p:sp>
        <p:nvSpPr>
          <p:cNvPr id="11" name="Content Placeholder 7">
            <a:extLst>
              <a:ext uri="{FF2B5EF4-FFF2-40B4-BE49-F238E27FC236}">
                <a16:creationId xmlns:a16="http://schemas.microsoft.com/office/drawing/2014/main" id="{5CC60AA0-326E-F43C-A6DE-CAF66F5DB02B}"/>
              </a:ext>
            </a:extLst>
          </p:cNvPr>
          <p:cNvSpPr txBox="1">
            <a:spLocks/>
          </p:cNvSpPr>
          <p:nvPr/>
        </p:nvSpPr>
        <p:spPr>
          <a:xfrm>
            <a:off x="594519" y="4084536"/>
            <a:ext cx="5183188" cy="203914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 liked the demo but i’m scared that having these demos will take away time from preparing for the AP exam”</a:t>
            </a:r>
          </a:p>
        </p:txBody>
      </p:sp>
    </p:spTree>
    <p:extLst>
      <p:ext uri="{BB962C8B-B14F-4D97-AF65-F5344CB8AC3E}">
        <p14:creationId xmlns:p14="http://schemas.microsoft.com/office/powerpoint/2010/main" val="1279952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594359" y="1209086"/>
            <a:ext cx="4285371" cy="4064925"/>
          </a:xfrm>
        </p:spPr>
        <p:txBody>
          <a:bodyPr vert="horz" lIns="91440" tIns="45720" rIns="91440" bIns="45720" rtlCol="0" anchor="ctr">
            <a:normAutofit/>
          </a:bodyPr>
          <a:lstStyle/>
          <a:p>
            <a:pPr algn="l">
              <a:lnSpc>
                <a:spcPct val="90000"/>
              </a:lnSpc>
            </a:pPr>
            <a:r>
              <a:rPr lang="en-US" sz="4300" kern="1200" dirty="0">
                <a:solidFill>
                  <a:schemeClr val="tx1"/>
                </a:solidFill>
                <a:latin typeface="+mj-lt"/>
                <a:ea typeface="+mj-ea"/>
                <a:cs typeface="+mj-cs"/>
              </a:rPr>
              <a:t>Action: Expanding on Secondary School Core Competencies</a:t>
            </a:r>
            <a:r>
              <a:rPr lang="en-US" sz="4300" kern="1200" baseline="30000" dirty="0">
                <a:solidFill>
                  <a:schemeClr val="tx1"/>
                </a:solidFill>
                <a:latin typeface="+mj-lt"/>
                <a:ea typeface="+mj-ea"/>
                <a:cs typeface="+mj-cs"/>
              </a:rPr>
              <a:t>[12]</a:t>
            </a:r>
            <a:endParaRPr lang="en-US" sz="4300" kern="1200" dirty="0">
              <a:solidFill>
                <a:schemeClr val="tx1"/>
              </a:solidFill>
              <a:latin typeface="+mj-lt"/>
              <a:ea typeface="+mj-ea"/>
              <a:cs typeface="+mj-cs"/>
            </a:endParaRPr>
          </a:p>
        </p:txBody>
      </p:sp>
      <p:grpSp>
        <p:nvGrpSpPr>
          <p:cNvPr id="19" name="Group 18">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0"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854440" y="649224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bg1"/>
                </a:solidFill>
              </a:rPr>
              <a:pPr>
                <a:spcAft>
                  <a:spcPts val="600"/>
                </a:spcAft>
              </a:pPr>
              <a:t>31</a:t>
            </a:fld>
            <a:endParaRPr lang="en-US" dirty="0">
              <a:solidFill>
                <a:schemeClr val="bg1"/>
              </a:solidFill>
            </a:endParaRPr>
          </a:p>
        </p:txBody>
      </p:sp>
      <p:graphicFrame>
        <p:nvGraphicFramePr>
          <p:cNvPr id="11" name="Content Placeholder 5">
            <a:extLst>
              <a:ext uri="{FF2B5EF4-FFF2-40B4-BE49-F238E27FC236}">
                <a16:creationId xmlns:a16="http://schemas.microsoft.com/office/drawing/2014/main" id="{B4C75F0E-D5CA-E80C-EE96-56045988A505}"/>
              </a:ext>
            </a:extLst>
          </p:cNvPr>
          <p:cNvGraphicFramePr>
            <a:graphicFrameLocks noGrp="1"/>
          </p:cNvGraphicFramePr>
          <p:nvPr>
            <p:ph sz="half" idx="2"/>
            <p:extLst>
              <p:ext uri="{D42A27DB-BD31-4B8C-83A1-F6EECF244321}">
                <p14:modId xmlns:p14="http://schemas.microsoft.com/office/powerpoint/2010/main" val="70758986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TextBox 41">
            <a:extLst>
              <a:ext uri="{FF2B5EF4-FFF2-40B4-BE49-F238E27FC236}">
                <a16:creationId xmlns:a16="http://schemas.microsoft.com/office/drawing/2014/main" id="{6BD26E2F-9827-2E2B-BAAB-D0B10872C23C}"/>
              </a:ext>
            </a:extLst>
          </p:cNvPr>
          <p:cNvSpPr txBox="1"/>
          <p:nvPr/>
        </p:nvSpPr>
        <p:spPr>
          <a:xfrm>
            <a:off x="0" y="5775211"/>
            <a:ext cx="4699488" cy="707886"/>
          </a:xfrm>
          <a:prstGeom prst="rect">
            <a:avLst/>
          </a:prstGeom>
          <a:noFill/>
        </p:spPr>
        <p:txBody>
          <a:bodyPr wrap="square" rtlCol="0">
            <a:spAutoFit/>
          </a:bodyPr>
          <a:lstStyle/>
          <a:p>
            <a:r>
              <a:rPr lang="en-US" sz="1000" dirty="0"/>
              <a:t>[12] Sysło, M. M., &amp; Kwiatkowska, A. B. (2015, September). Introducing a new computer science curriculum for all school levels in Poland. In International conference on informatics in Schools: Situation, evolution, and perspectives (pp. 141-154). Springer, Cham.</a:t>
            </a:r>
          </a:p>
        </p:txBody>
      </p:sp>
    </p:spTree>
    <p:extLst>
      <p:ext uri="{BB962C8B-B14F-4D97-AF65-F5344CB8AC3E}">
        <p14:creationId xmlns:p14="http://schemas.microsoft.com/office/powerpoint/2010/main" val="109188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5">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nSpc>
                <a:spcPct val="90000"/>
              </a:lnSpc>
            </a:pPr>
            <a:r>
              <a:rPr lang="en-US" sz="5200" kern="1200" dirty="0">
                <a:solidFill>
                  <a:schemeClr val="tx2"/>
                </a:solidFill>
                <a:latin typeface="+mj-lt"/>
                <a:ea typeface="+mj-ea"/>
                <a:cs typeface="+mj-cs"/>
              </a:rPr>
              <a:t>A New Competency</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1361395" y="3525490"/>
            <a:ext cx="9469211" cy="865639"/>
          </a:xfrm>
        </p:spPr>
        <p:txBody>
          <a:bodyPr vert="horz" lIns="91440" tIns="45720" rIns="91440" bIns="45720" rtlCol="0" anchor="t">
            <a:normAutofit/>
          </a:bodyPr>
          <a:lstStyle/>
          <a:p>
            <a:pPr marL="0" indent="0" algn="ctr">
              <a:lnSpc>
                <a:spcPct val="90000"/>
              </a:lnSpc>
              <a:buNone/>
            </a:pPr>
            <a:r>
              <a:rPr lang="en-US" sz="2400" kern="1200" dirty="0">
                <a:solidFill>
                  <a:schemeClr val="tx2"/>
                </a:solidFill>
                <a:latin typeface="+mn-lt"/>
                <a:ea typeface="+mn-ea"/>
                <a:cs typeface="+mn-cs"/>
              </a:rPr>
              <a:t>“Exploring computer science connections to other fields”</a:t>
            </a:r>
          </a:p>
        </p:txBody>
      </p:sp>
      <p:grpSp>
        <p:nvGrpSpPr>
          <p:cNvPr id="18" name="Group 17">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5" name="Freeform: Shape 24">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32</a:t>
            </a:fld>
            <a:endParaRPr lang="en-US" dirty="0"/>
          </a:p>
        </p:txBody>
      </p:sp>
    </p:spTree>
    <p:extLst>
      <p:ext uri="{BB962C8B-B14F-4D97-AF65-F5344CB8AC3E}">
        <p14:creationId xmlns:p14="http://schemas.microsoft.com/office/powerpoint/2010/main" val="1646153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lnSpc>
                <a:spcPct val="90000"/>
              </a:lnSpc>
            </a:pPr>
            <a:r>
              <a:rPr lang="en-US" sz="4400" kern="1200" dirty="0">
                <a:solidFill>
                  <a:schemeClr val="bg1"/>
                </a:solidFill>
                <a:latin typeface="+mj-lt"/>
                <a:ea typeface="+mj-ea"/>
                <a:cs typeface="+mj-cs"/>
              </a:rPr>
              <a:t>Community Efforts and Policy</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solidFill>
              </a:rPr>
              <a:pPr>
                <a:spcAft>
                  <a:spcPts val="600"/>
                </a:spcAft>
              </a:pPr>
              <a:t>33</a:t>
            </a:fld>
            <a:endParaRPr lang="en-US" dirty="0">
              <a:solidFill>
                <a:schemeClr val="tx1"/>
              </a:solidFill>
            </a:endParaRPr>
          </a:p>
        </p:txBody>
      </p:sp>
      <p:graphicFrame>
        <p:nvGraphicFramePr>
          <p:cNvPr id="11" name="Content Placeholder 5">
            <a:extLst>
              <a:ext uri="{FF2B5EF4-FFF2-40B4-BE49-F238E27FC236}">
                <a16:creationId xmlns:a16="http://schemas.microsoft.com/office/drawing/2014/main" id="{9CF9ECE0-E90A-1B68-579D-47B32C6DB16D}"/>
              </a:ext>
            </a:extLst>
          </p:cNvPr>
          <p:cNvGraphicFramePr>
            <a:graphicFrameLocks noGrp="1"/>
          </p:cNvGraphicFramePr>
          <p:nvPr>
            <p:ph sz="half" idx="2"/>
            <p:extLst>
              <p:ext uri="{D42A27DB-BD31-4B8C-83A1-F6EECF244321}">
                <p14:modId xmlns:p14="http://schemas.microsoft.com/office/powerpoint/2010/main" val="210523433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42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Srivatsa Kundurthy</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@srkundurthy</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kundurthys@acm.org</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solidFill>
                  <a:schemeClr val="tx2"/>
                </a:solidFill>
              </a:rPr>
              <a:t>github.com/srivatsa-kundurthy</a:t>
            </a:r>
          </a:p>
        </p:txBody>
      </p:sp>
    </p:spTree>
    <p:extLst>
      <p:ext uri="{BB962C8B-B14F-4D97-AF65-F5344CB8AC3E}">
        <p14:creationId xmlns:p14="http://schemas.microsoft.com/office/powerpoint/2010/main" val="927727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Community Goals</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20000"/>
          </a:bodyPr>
          <a:lstStyle/>
          <a:p>
            <a:r>
              <a:rPr lang="en-US" spc="300" dirty="0">
                <a:solidFill>
                  <a:schemeClr val="tx1"/>
                </a:solidFill>
              </a:rPr>
              <a:t>RECOGNITION</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20000"/>
          </a:bodyPr>
          <a:lstStyle/>
          <a:p>
            <a:r>
              <a:rPr lang="en-US" spc="300" dirty="0">
                <a:solidFill>
                  <a:schemeClr val="tx1"/>
                </a:solidFill>
              </a:rPr>
              <a:t>ACTION</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dirty="0"/>
              <a:t>Accessibility to CS education must increase</a:t>
            </a:r>
          </a:p>
          <a:p>
            <a:pPr>
              <a:lnSpc>
                <a:spcPct val="100000"/>
              </a:lnSpc>
              <a:buFont typeface="Wingdings" panose="05000000000000000000" pitchFamily="2" charset="2"/>
              <a:buChar char="§"/>
            </a:pPr>
            <a:r>
              <a:rPr lang="en-US" sz="1400" dirty="0"/>
              <a:t>Macroeconomic benefits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dirty="0">
                <a:solidFill>
                  <a:schemeClr val="tx1"/>
                </a:solidFill>
              </a:rPr>
              <a:t>Increase customer satisfaction by 2%</a:t>
            </a:r>
          </a:p>
          <a:p>
            <a:pPr>
              <a:lnSpc>
                <a:spcPct val="100000"/>
              </a:lnSpc>
              <a:buFont typeface="Wingdings" panose="05000000000000000000" pitchFamily="2" charset="2"/>
              <a:buChar char="§"/>
            </a:pPr>
            <a:r>
              <a:rPr lang="en-US" sz="1400" dirty="0">
                <a:solidFill>
                  <a:schemeClr val="tx1"/>
                </a:solidFill>
              </a:rPr>
              <a:t>Maintain growth</a:t>
            </a:r>
          </a:p>
          <a:p>
            <a:pPr>
              <a:lnSpc>
                <a:spcPct val="100000"/>
              </a:lnSpc>
              <a:buFont typeface="Wingdings" panose="05000000000000000000" pitchFamily="2" charset="2"/>
              <a:buChar char="§"/>
            </a:pPr>
            <a:r>
              <a:rPr lang="en-US" sz="1400" dirty="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35</a:t>
            </a:fld>
            <a:endParaRPr lang="en-US" dirty="0"/>
          </a:p>
        </p:txBody>
      </p:sp>
    </p:spTree>
    <p:extLst>
      <p:ext uri="{BB962C8B-B14F-4D97-AF65-F5344CB8AC3E}">
        <p14:creationId xmlns:p14="http://schemas.microsoft.com/office/powerpoint/2010/main" val="2385071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8636-2C93-8DF8-054B-6003B8693541}"/>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E61F21CD-FE93-1F2C-1D89-D0F23E27576F}"/>
              </a:ext>
            </a:extLst>
          </p:cNvPr>
          <p:cNvSpPr>
            <a:spLocks noGrp="1"/>
          </p:cNvSpPr>
          <p:nvPr>
            <p:ph type="pic" sz="quarter" idx="11"/>
          </p:nvPr>
        </p:nvSpPr>
        <p:spPr/>
      </p:sp>
      <p:sp>
        <p:nvSpPr>
          <p:cNvPr id="4" name="Picture Placeholder 3">
            <a:extLst>
              <a:ext uri="{FF2B5EF4-FFF2-40B4-BE49-F238E27FC236}">
                <a16:creationId xmlns:a16="http://schemas.microsoft.com/office/drawing/2014/main" id="{F070AE81-3AA9-FE68-144A-86E327D802E1}"/>
              </a:ext>
            </a:extLst>
          </p:cNvPr>
          <p:cNvSpPr>
            <a:spLocks noGrp="1"/>
          </p:cNvSpPr>
          <p:nvPr>
            <p:ph type="pic" sz="quarter" idx="10"/>
          </p:nvPr>
        </p:nvSpPr>
        <p:spPr/>
      </p:sp>
      <p:sp>
        <p:nvSpPr>
          <p:cNvPr id="5" name="Text Placeholder 4">
            <a:extLst>
              <a:ext uri="{FF2B5EF4-FFF2-40B4-BE49-F238E27FC236}">
                <a16:creationId xmlns:a16="http://schemas.microsoft.com/office/drawing/2014/main" id="{63154A8B-BDF3-C0B4-91F3-02AA145F6FBB}"/>
              </a:ext>
            </a:extLst>
          </p:cNvPr>
          <p:cNvSpPr>
            <a:spLocks noGrp="1"/>
          </p:cNvSpPr>
          <p:nvPr>
            <p:ph type="body" idx="1"/>
          </p:nvPr>
        </p:nvSpPr>
        <p:spPr/>
        <p:txBody>
          <a:bodyPr/>
          <a:lstStyle/>
          <a:p>
            <a:endParaRPr lang="en-US" dirty="0"/>
          </a:p>
        </p:txBody>
      </p:sp>
      <p:sp>
        <p:nvSpPr>
          <p:cNvPr id="6" name="Content Placeholder 5">
            <a:extLst>
              <a:ext uri="{FF2B5EF4-FFF2-40B4-BE49-F238E27FC236}">
                <a16:creationId xmlns:a16="http://schemas.microsoft.com/office/drawing/2014/main" id="{EC012CDC-C5E8-4F29-9E6C-C20B512C0CD5}"/>
              </a:ext>
            </a:extLst>
          </p:cNvPr>
          <p:cNvSpPr>
            <a:spLocks noGrp="1"/>
          </p:cNvSpPr>
          <p:nvPr>
            <p:ph sz="half" idx="2"/>
          </p:nvPr>
        </p:nvSpPr>
        <p:spPr/>
        <p:txBody>
          <a:bodyPr/>
          <a:lstStyle/>
          <a:p>
            <a:endParaRPr lang="en-US" dirty="0"/>
          </a:p>
        </p:txBody>
      </p:sp>
      <p:sp>
        <p:nvSpPr>
          <p:cNvPr id="7" name="Text Placeholder 6">
            <a:extLst>
              <a:ext uri="{FF2B5EF4-FFF2-40B4-BE49-F238E27FC236}">
                <a16:creationId xmlns:a16="http://schemas.microsoft.com/office/drawing/2014/main" id="{82C23264-D1A3-4777-89FC-2E9294840226}"/>
              </a:ext>
            </a:extLst>
          </p:cNvPr>
          <p:cNvSpPr>
            <a:spLocks noGrp="1"/>
          </p:cNvSpPr>
          <p:nvPr>
            <p:ph type="body" sz="quarter" idx="3"/>
          </p:nvPr>
        </p:nvSpPr>
        <p:spPr/>
        <p:txBody>
          <a:bodyPr/>
          <a:lstStyle/>
          <a:p>
            <a:endParaRPr lang="en-US" dirty="0"/>
          </a:p>
        </p:txBody>
      </p:sp>
      <p:sp>
        <p:nvSpPr>
          <p:cNvPr id="8" name="Content Placeholder 7">
            <a:extLst>
              <a:ext uri="{FF2B5EF4-FFF2-40B4-BE49-F238E27FC236}">
                <a16:creationId xmlns:a16="http://schemas.microsoft.com/office/drawing/2014/main" id="{4F446612-D30B-71DC-9405-4EEA8A5EECAA}"/>
              </a:ext>
            </a:extLst>
          </p:cNvPr>
          <p:cNvSpPr>
            <a:spLocks noGrp="1"/>
          </p:cNvSpPr>
          <p:nvPr>
            <p:ph sz="quarter" idx="4"/>
          </p:nvPr>
        </p:nvSpPr>
        <p:spPr/>
        <p:txBody>
          <a:bodyPr/>
          <a:lstStyle/>
          <a:p>
            <a:endParaRPr lang="en-US" dirty="0"/>
          </a:p>
        </p:txBody>
      </p:sp>
      <p:sp>
        <p:nvSpPr>
          <p:cNvPr id="9" name="Slide Number Placeholder 8">
            <a:extLst>
              <a:ext uri="{FF2B5EF4-FFF2-40B4-BE49-F238E27FC236}">
                <a16:creationId xmlns:a16="http://schemas.microsoft.com/office/drawing/2014/main" id="{5EFBBADF-D600-329F-A3A0-16AC4F41AAA8}"/>
              </a:ext>
            </a:extLst>
          </p:cNvPr>
          <p:cNvSpPr>
            <a:spLocks noGrp="1"/>
          </p:cNvSpPr>
          <p:nvPr>
            <p:ph type="sldNum" sz="quarter" idx="12"/>
          </p:nvPr>
        </p:nvSpPr>
        <p:spPr/>
        <p:txBody>
          <a:bodyPr/>
          <a:lstStyle/>
          <a:p>
            <a:fld id="{8C2E478F-E849-4A8C-AF1F-CBCC78A7CBFA}" type="slidenum">
              <a:rPr lang="en-US" smtClean="0"/>
              <a:t>36</a:t>
            </a:fld>
            <a:endParaRPr lang="en-US" dirty="0"/>
          </a:p>
        </p:txBody>
      </p:sp>
    </p:spTree>
    <p:extLst>
      <p:ext uri="{BB962C8B-B14F-4D97-AF65-F5344CB8AC3E}">
        <p14:creationId xmlns:p14="http://schemas.microsoft.com/office/powerpoint/2010/main" val="313818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Expanding Accessibility: Motivation</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20000"/>
          </a:bodyPr>
          <a:lstStyle/>
          <a:p>
            <a:r>
              <a:rPr lang="en-US" spc="300" dirty="0">
                <a:solidFill>
                  <a:schemeClr val="tx1"/>
                </a:solidFill>
              </a:rPr>
              <a:t>ECONOMIC BENEFITS</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20000"/>
          </a:bodyPr>
          <a:lstStyle/>
          <a:p>
            <a:r>
              <a:rPr lang="en-US" spc="300" dirty="0">
                <a:solidFill>
                  <a:schemeClr val="tx1"/>
                </a:solidFill>
              </a:rPr>
              <a:t>ACTION</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dirty="0"/>
              <a:t>Macro</a:t>
            </a:r>
          </a:p>
          <a:p>
            <a:pPr lvl="1">
              <a:lnSpc>
                <a:spcPct val="100000"/>
              </a:lnSpc>
              <a:buFont typeface="Wingdings" panose="05000000000000000000" pitchFamily="2" charset="2"/>
              <a:buChar char="§"/>
            </a:pPr>
            <a:r>
              <a:rPr lang="en-US" sz="1200" dirty="0"/>
              <a:t>Reported Correlation between Tech Graduates and Economic Growth</a:t>
            </a:r>
          </a:p>
          <a:p>
            <a:pPr>
              <a:lnSpc>
                <a:spcPct val="100000"/>
              </a:lnSpc>
              <a:buFont typeface="Wingdings" panose="05000000000000000000" pitchFamily="2" charset="2"/>
              <a:buChar char="§"/>
            </a:pPr>
            <a:r>
              <a:rPr lang="en-US" sz="1400" dirty="0"/>
              <a:t>Micro</a:t>
            </a:r>
          </a:p>
          <a:p>
            <a:pPr lvl="1">
              <a:lnSpc>
                <a:spcPct val="100000"/>
              </a:lnSpc>
              <a:buFont typeface="Wingdings" panose="05000000000000000000" pitchFamily="2" charset="2"/>
              <a:buChar char="§"/>
            </a:pPr>
            <a:r>
              <a:rPr lang="en-US" sz="1200" dirty="0"/>
              <a:t>Greater Employment Rates</a:t>
            </a:r>
          </a:p>
          <a:p>
            <a:pPr lvl="1">
              <a:lnSpc>
                <a:spcPct val="100000"/>
              </a:lnSpc>
              <a:buFont typeface="Wingdings" panose="05000000000000000000" pitchFamily="2" charset="2"/>
              <a:buChar char="§"/>
            </a:pPr>
            <a:r>
              <a:rPr lang="en-US" sz="1200" dirty="0"/>
              <a:t>Better Problem Solving Skills</a:t>
            </a:r>
          </a:p>
          <a:p>
            <a:pPr lvl="1">
              <a:lnSpc>
                <a:spcPct val="100000"/>
              </a:lnSpc>
              <a:buFont typeface="Wingdings" panose="05000000000000000000" pitchFamily="2" charset="2"/>
              <a:buChar char="§"/>
            </a:pPr>
            <a:endParaRPr lang="en-US" sz="1200" dirty="0"/>
          </a:p>
          <a:p>
            <a:pPr>
              <a:lnSpc>
                <a:spcPct val="100000"/>
              </a:lnSpc>
              <a:buFont typeface="Wingdings" panose="05000000000000000000" pitchFamily="2" charset="2"/>
              <a:buChar char="§"/>
            </a:pPr>
            <a:endParaRPr lang="en-US" sz="1400"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dirty="0">
                <a:solidFill>
                  <a:schemeClr val="tx1"/>
                </a:solidFill>
              </a:rPr>
              <a:t>Increase customer satisfaction by 2%</a:t>
            </a:r>
          </a:p>
          <a:p>
            <a:pPr>
              <a:lnSpc>
                <a:spcPct val="100000"/>
              </a:lnSpc>
              <a:buFont typeface="Wingdings" panose="05000000000000000000" pitchFamily="2" charset="2"/>
              <a:buChar char="§"/>
            </a:pPr>
            <a:r>
              <a:rPr lang="en-US" sz="1400" dirty="0">
                <a:solidFill>
                  <a:schemeClr val="tx1"/>
                </a:solidFill>
              </a:rPr>
              <a:t>Maintain growth</a:t>
            </a:r>
          </a:p>
          <a:p>
            <a:pPr>
              <a:lnSpc>
                <a:spcPct val="100000"/>
              </a:lnSpc>
              <a:buFont typeface="Wingdings" panose="05000000000000000000" pitchFamily="2" charset="2"/>
              <a:buChar char="§"/>
            </a:pPr>
            <a:r>
              <a:rPr lang="en-US" sz="1400" dirty="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37</a:t>
            </a:fld>
            <a:endParaRPr lang="en-US" dirty="0"/>
          </a:p>
        </p:txBody>
      </p:sp>
    </p:spTree>
    <p:extLst>
      <p:ext uri="{BB962C8B-B14F-4D97-AF65-F5344CB8AC3E}">
        <p14:creationId xmlns:p14="http://schemas.microsoft.com/office/powerpoint/2010/main" val="759655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HOW WE DID LAST YEAR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600" dirty="0">
                <a:cs typeface="Biome Light" panose="020B0303030204020804" pitchFamily="34" charset="0"/>
              </a:rPr>
              <a:t>Profits are up, and losses are down! We are very proud of the progress our team has made. </a:t>
            </a:r>
          </a:p>
          <a:p>
            <a:pPr marL="0" indent="0">
              <a:lnSpc>
                <a:spcPct val="100000"/>
              </a:lnSpc>
              <a:buNone/>
            </a:pPr>
            <a:r>
              <a:rPr lang="en-US" sz="1600" dirty="0">
                <a:cs typeface="Biome Light" panose="020B0303030204020804" pitchFamily="34" charset="0"/>
              </a:rPr>
              <a:t>Today we’ll review our wins and losses from last year and give you an overview of what you can expect for next year.</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38</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Results from last year</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39</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84227" y="2822331"/>
            <a:ext cx="5336931" cy="1101837"/>
          </a:xfrm>
        </p:spPr>
        <p:txBody>
          <a:bodyPr>
            <a:normAutofit fontScale="90000"/>
          </a:bodyPr>
          <a:lstStyle/>
          <a:p>
            <a:r>
              <a:rPr lang="en-US" dirty="0"/>
              <a:t>CS in Education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684227" y="4349413"/>
            <a:ext cx="4717366" cy="365125"/>
          </a:xfrm>
        </p:spPr>
        <p:txBody>
          <a:bodyPr/>
          <a:lstStyle/>
          <a:p>
            <a:r>
              <a:rPr lang="en-US" dirty="0"/>
              <a:t>background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851301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p:txBody>
          <a:bodyPr/>
          <a:lstStyle/>
          <a:p>
            <a:r>
              <a:rPr lang="en-US" dirty="0"/>
              <a:t>Growth by sector</a:t>
            </a:r>
          </a:p>
        </p:txBody>
      </p:sp>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4294967295"/>
            <p:extLst>
              <p:ext uri="{D42A27DB-BD31-4B8C-83A1-F6EECF244321}">
                <p14:modId xmlns:p14="http://schemas.microsoft.com/office/powerpoint/2010/main" val="22201656"/>
              </p:ext>
            </p:extLst>
          </p:nvPr>
        </p:nvGraphicFramePr>
        <p:xfrm>
          <a:off x="0" y="1371600"/>
          <a:ext cx="12192000" cy="548640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40</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20" y="2418985"/>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en-US" sz="4800" dirty="0"/>
              <a:t>Growth by sector </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996309014"/>
              </p:ext>
            </p:extLst>
          </p:nvPr>
        </p:nvGraphicFramePr>
        <p:xfrm>
          <a:off x="595313" y="2406285"/>
          <a:ext cx="11001375" cy="2775993"/>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gridCol w="2200275">
                  <a:extLst>
                    <a:ext uri="{9D8B030D-6E8A-4147-A177-3AD203B41FA5}">
                      <a16:colId xmlns:a16="http://schemas.microsoft.com/office/drawing/2014/main" val="2906063091"/>
                    </a:ext>
                  </a:extLst>
                </a:gridCol>
              </a:tblGrid>
              <a:tr h="581433">
                <a:tc>
                  <a:txBody>
                    <a:bodyPr/>
                    <a:lstStyle/>
                    <a:p>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Q4</a:t>
                      </a:r>
                    </a:p>
                  </a:txBody>
                  <a:tcPr anchor="ctr">
                    <a:lnL w="1270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l"/>
                      <a:r>
                        <a:rPr lang="en-US" sz="1600" spc="300" dirty="0">
                          <a:solidFill>
                            <a:schemeClr val="tx1"/>
                          </a:solidFill>
                          <a:latin typeface="+mn-lt"/>
                          <a:cs typeface="Biome Light" panose="020B0303030204020804" pitchFamily="34" charset="0"/>
                        </a:rPr>
                        <a:t>SERIES 1</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400" dirty="0">
                          <a:solidFill>
                            <a:schemeClr val="tx1"/>
                          </a:solidFill>
                          <a:latin typeface="+mn-lt"/>
                          <a:cs typeface="Biome Light" panose="020B0303030204020804" pitchFamily="34" charset="0"/>
                        </a:rPr>
                        <a:t>4.3</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2.5</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3.5</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4.5</a:t>
                      </a: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pPr algn="l"/>
                      <a:r>
                        <a:rPr lang="en-US" sz="1600" spc="300" dirty="0">
                          <a:solidFill>
                            <a:schemeClr val="tx1"/>
                          </a:solidFill>
                          <a:latin typeface="+mn-lt"/>
                          <a:cs typeface="Biome Light" panose="020B0303030204020804" pitchFamily="34" charset="0"/>
                        </a:rPr>
                        <a:t>SERIES 2</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400" dirty="0">
                          <a:solidFill>
                            <a:schemeClr val="tx1"/>
                          </a:solidFill>
                          <a:latin typeface="+mn-lt"/>
                          <a:cs typeface="Biome Light" panose="020B0303030204020804" pitchFamily="34" charset="0"/>
                        </a:rPr>
                        <a:t>2.4</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4.4</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1.8</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2.8</a:t>
                      </a: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731520">
                <a:tc>
                  <a:txBody>
                    <a:bodyPr/>
                    <a:lstStyle/>
                    <a:p>
                      <a:pPr algn="l"/>
                      <a:r>
                        <a:rPr lang="en-US" sz="1600" spc="300" dirty="0">
                          <a:solidFill>
                            <a:schemeClr val="tx1"/>
                          </a:solidFill>
                          <a:latin typeface="+mn-lt"/>
                          <a:cs typeface="Biome Light" panose="020B0303030204020804" pitchFamily="34" charset="0"/>
                        </a:rPr>
                        <a:t>SERIES 3</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mn-lt"/>
                          <a:cs typeface="Biome Light" panose="020B0303030204020804" pitchFamily="34" charset="0"/>
                        </a:rPr>
                        <a:t>2</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2</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3</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mn-lt"/>
                          <a:cs typeface="Biome Light" panose="020B0303030204020804" pitchFamily="34" charset="0"/>
                        </a:rPr>
                        <a:t>5</a:t>
                      </a: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bl>
          </a:graphicData>
        </a:graphic>
      </p:graphicFrame>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41</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A SATISFIED CUTOMER</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dirty="0"/>
              <a:t>FABRIKAM WAS GREAT TO WORK WITH. LARISSA WAS MY REPRESENTATIVE AND SHE ANTICIPATED MY NEEDS AND WORKED DILIGENTLY TO FIX MY ISSUE.</a:t>
            </a:r>
          </a:p>
        </p:txBody>
      </p:sp>
    </p:spTree>
    <p:extLst>
      <p:ext uri="{BB962C8B-B14F-4D97-AF65-F5344CB8AC3E}">
        <p14:creationId xmlns:p14="http://schemas.microsoft.com/office/powerpoint/2010/main" val="839779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Meet the team</a:t>
            </a:r>
          </a:p>
        </p:txBody>
      </p:sp>
      <p:pic>
        <p:nvPicPr>
          <p:cNvPr id="11" name="Picture Placeholder 10" descr="portrait">
            <a:extLst>
              <a:ext uri="{FF2B5EF4-FFF2-40B4-BE49-F238E27FC236}">
                <a16:creationId xmlns:a16="http://schemas.microsoft.com/office/drawing/2014/main" id="{011BDE68-0A80-4D82-92C3-76544DD8F07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5389" b="5389"/>
          <a:stretch/>
        </p:blipFill>
        <p:spPr/>
      </p:pic>
      <p:pic>
        <p:nvPicPr>
          <p:cNvPr id="16" name="Picture Placeholder 15" descr="portrait">
            <a:extLst>
              <a:ext uri="{FF2B5EF4-FFF2-40B4-BE49-F238E27FC236}">
                <a16:creationId xmlns:a16="http://schemas.microsoft.com/office/drawing/2014/main" id="{740533F4-86F2-4B1E-96A3-2FA4F436D3A6}"/>
              </a:ext>
            </a:extLst>
          </p:cNvPr>
          <p:cNvPicPr>
            <a:picLocks noGrp="1" noChangeAspect="1"/>
          </p:cNvPicPr>
          <p:nvPr>
            <p:ph type="pic" sz="quarter" idx="15"/>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33885" t="18388" r="16167" b="36404"/>
          <a:stretch/>
        </p:blipFill>
        <p:spPr>
          <a:xfrm>
            <a:off x="4051300" y="365125"/>
            <a:ext cx="2997200" cy="1781979"/>
          </a:xfrm>
        </p:spPr>
      </p:pic>
      <p:pic>
        <p:nvPicPr>
          <p:cNvPr id="18" name="Picture Placeholder 17" descr="portrait">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rotWithShape="1">
          <a:blip r:embed="rId7" cstate="email">
            <a:grayscl/>
            <a:extLst>
              <a:ext uri="{28A0092B-C50C-407E-A947-70E740481C1C}">
                <a14:useLocalDpi xmlns:a14="http://schemas.microsoft.com/office/drawing/2010/main"/>
              </a:ext>
            </a:extLst>
          </a:blip>
          <a:srcRect t="5389" b="5389"/>
          <a:stretch/>
        </p:blipFill>
        <p:spPr/>
      </p:pic>
      <p:pic>
        <p:nvPicPr>
          <p:cNvPr id="22" name="Picture Placeholder 21" descr="portrait">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rotWithShape="1">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t="5389" b="5389"/>
          <a:stretch/>
        </p:blipFill>
        <p:spPr/>
      </p:pic>
      <p:pic>
        <p:nvPicPr>
          <p:cNvPr id="24" name="Picture Placeholder 23" descr="portrait">
            <a:extLst>
              <a:ext uri="{FF2B5EF4-FFF2-40B4-BE49-F238E27FC236}">
                <a16:creationId xmlns:a16="http://schemas.microsoft.com/office/drawing/2014/main" id="{2708FFA5-E81C-4FD0-970D-C71D36C8D365}"/>
              </a:ext>
            </a:extLst>
          </p:cNvPr>
          <p:cNvPicPr>
            <a:picLocks noGrp="1" noChangeAspect="1"/>
          </p:cNvPicPr>
          <p:nvPr>
            <p:ph type="pic" sz="quarter" idx="18"/>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t="5389" b="5389"/>
          <a:stretch/>
        </p:blipFill>
        <p:spPr/>
      </p:pic>
      <p:pic>
        <p:nvPicPr>
          <p:cNvPr id="20" name="Picture Placeholder 19" descr="portrait">
            <a:extLst>
              <a:ext uri="{FF2B5EF4-FFF2-40B4-BE49-F238E27FC236}">
                <a16:creationId xmlns:a16="http://schemas.microsoft.com/office/drawing/2014/main" id="{5AFBBF42-7056-4477-896E-1E8073CB4729}"/>
              </a:ext>
            </a:extLst>
          </p:cNvPr>
          <p:cNvPicPr>
            <a:picLocks noGrp="1" noChangeAspect="1"/>
          </p:cNvPicPr>
          <p:nvPr>
            <p:ph type="pic" sz="quarter" idx="19"/>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8985" t="7844" r="6193" b="16511"/>
          <a:stretch/>
        </p:blipFill>
        <p:spPr>
          <a:xfrm>
            <a:off x="4051300" y="4479925"/>
            <a:ext cx="2997200"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p:txBody>
          <a:bodyPr>
            <a:normAutofit/>
          </a:bodyPr>
          <a:lstStyle/>
          <a:p>
            <a:pPr marL="0" indent="0">
              <a:buNone/>
            </a:pPr>
            <a:r>
              <a:rPr lang="en-US" sz="1800" spc="300" dirty="0"/>
              <a:t>ANA</a:t>
            </a:r>
          </a:p>
          <a:p>
            <a:pPr marL="0" indent="0">
              <a:lnSpc>
                <a:spcPct val="100000"/>
              </a:lnSpc>
              <a:buNone/>
            </a:pPr>
            <a:r>
              <a:rPr lang="en-US" sz="1500" dirty="0"/>
              <a:t>CEO</a:t>
            </a:r>
          </a:p>
          <a:p>
            <a:pPr marL="0" indent="0">
              <a:buNone/>
            </a:pPr>
            <a:r>
              <a:rPr lang="en-US" sz="1800" spc="300" dirty="0"/>
              <a:t>LARISSA</a:t>
            </a:r>
          </a:p>
          <a:p>
            <a:pPr marL="0" indent="0">
              <a:lnSpc>
                <a:spcPct val="100000"/>
              </a:lnSpc>
              <a:buNone/>
            </a:pPr>
            <a:r>
              <a:rPr lang="en-US" sz="1500" dirty="0"/>
              <a:t>CFO</a:t>
            </a:r>
          </a:p>
          <a:p>
            <a:pPr marL="0" indent="0">
              <a:buNone/>
            </a:pPr>
            <a:r>
              <a:rPr lang="en-US" sz="1800" spc="300" dirty="0"/>
              <a:t>ROMAN</a:t>
            </a:r>
          </a:p>
          <a:p>
            <a:pPr marL="0" indent="0">
              <a:lnSpc>
                <a:spcPct val="100000"/>
              </a:lnSpc>
              <a:buNone/>
            </a:pPr>
            <a:r>
              <a:rPr lang="en-US" sz="1500" dirty="0"/>
              <a:t>CTO</a:t>
            </a:r>
          </a:p>
          <a:p>
            <a:pPr marL="0" indent="0">
              <a:buNone/>
            </a:pPr>
            <a:r>
              <a:rPr lang="en-US" sz="1800" spc="300" dirty="0"/>
              <a:t>FEDERICO</a:t>
            </a:r>
            <a:r>
              <a:rPr lang="en-US" sz="1800" dirty="0"/>
              <a:t> </a:t>
            </a:r>
          </a:p>
          <a:p>
            <a:pPr marL="0" indent="0">
              <a:lnSpc>
                <a:spcPct val="100000"/>
              </a:lnSpc>
              <a:buNone/>
            </a:pPr>
            <a:r>
              <a:rPr lang="en-US" sz="1500" dirty="0"/>
              <a:t>CPO</a:t>
            </a:r>
          </a:p>
          <a:p>
            <a:pPr marL="0" indent="0">
              <a:buNone/>
            </a:pPr>
            <a:r>
              <a:rPr lang="en-US" sz="1800" spc="300" dirty="0"/>
              <a:t>ALEJANDRA </a:t>
            </a:r>
          </a:p>
          <a:p>
            <a:pPr marL="0" indent="0">
              <a:lnSpc>
                <a:spcPct val="100000"/>
              </a:lnSpc>
              <a:buNone/>
            </a:pPr>
            <a:r>
              <a:rPr lang="en-US" sz="1500" dirty="0"/>
              <a:t>CMO</a:t>
            </a:r>
          </a:p>
          <a:p>
            <a:pPr marL="0" indent="0">
              <a:buNone/>
            </a:pPr>
            <a:r>
              <a:rPr lang="en-US" sz="1800" spc="300" dirty="0"/>
              <a:t>JIM </a:t>
            </a:r>
          </a:p>
          <a:p>
            <a:pPr marL="0" indent="0">
              <a:lnSpc>
                <a:spcPct val="100000"/>
              </a:lnSpc>
              <a:buNone/>
            </a:pPr>
            <a:r>
              <a:rPr lang="en-US" sz="1500" dirty="0"/>
              <a:t>COO</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43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44</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3725" y="241761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spc="300" dirty="0"/>
              <a:t>quarterly</a:t>
            </a:r>
            <a:r>
              <a:rPr lang="en-US" sz="4800" dirty="0"/>
              <a:t> timeline</a:t>
            </a:r>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946177953"/>
              </p:ext>
            </p:extLst>
          </p:nvPr>
        </p:nvGraphicFramePr>
        <p:xfrm>
          <a:off x="681249" y="2400407"/>
          <a:ext cx="10827912" cy="2871216"/>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dirty="0"/>
                        <a:t>Q1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640080">
                <a:tc>
                  <a:txBody>
                    <a:bodyPr/>
                    <a:lstStyle/>
                    <a:p>
                      <a:pPr algn="ctr"/>
                      <a:r>
                        <a:rPr lang="en-US" sz="1800" spc="300" dirty="0">
                          <a:solidFill>
                            <a:schemeClr val="tx1"/>
                          </a:solidFill>
                        </a:rPr>
                        <a:t>JUL</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AUG</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OCT</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NOV</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DEC</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JAN</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FEB</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MAR</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APR</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MAY</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JUN</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45</a:t>
            </a:fld>
            <a:endParaRPr lang="en-US" dirty="0"/>
          </a:p>
        </p:txBody>
      </p:sp>
    </p:spTree>
    <p:extLst>
      <p:ext uri="{BB962C8B-B14F-4D97-AF65-F5344CB8AC3E}">
        <p14:creationId xmlns:p14="http://schemas.microsoft.com/office/powerpoint/2010/main" val="2129108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Goals for q2</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20000"/>
          </a:bodyPr>
          <a:lstStyle/>
          <a:p>
            <a:r>
              <a:rPr lang="en-US" spc="300" dirty="0">
                <a:solidFill>
                  <a:schemeClr val="tx1"/>
                </a:solidFill>
              </a:rPr>
              <a:t>EMPLOYEE OPPORTUNITIES</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20000"/>
          </a:bodyPr>
          <a:lstStyle/>
          <a:p>
            <a:r>
              <a:rPr lang="en-US" spc="300" dirty="0">
                <a:solidFill>
                  <a:schemeClr val="tx1"/>
                </a:solidFill>
              </a:rPr>
              <a:t>BUSINESS PRIORITIES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dirty="0">
                <a:solidFill>
                  <a:schemeClr val="tx1"/>
                </a:solidFill>
              </a:rPr>
              <a:t>End of fiscal celebration on July 15th </a:t>
            </a:r>
          </a:p>
          <a:p>
            <a:pPr>
              <a:lnSpc>
                <a:spcPct val="100000"/>
              </a:lnSpc>
              <a:buFont typeface="Wingdings" panose="05000000000000000000" pitchFamily="2" charset="2"/>
              <a:buChar char="§"/>
            </a:pPr>
            <a:r>
              <a:rPr lang="en-US" sz="1400" dirty="0">
                <a:solidFill>
                  <a:schemeClr val="tx1"/>
                </a:solidFill>
              </a:rPr>
              <a:t>Employee day of learning on August 14th </a:t>
            </a:r>
          </a:p>
          <a:p>
            <a:pPr>
              <a:lnSpc>
                <a:spcPct val="100000"/>
              </a:lnSpc>
              <a:buFont typeface="Wingdings" panose="05000000000000000000" pitchFamily="2" charset="2"/>
              <a:buChar char="§"/>
            </a:pPr>
            <a:r>
              <a:rPr lang="en-US" sz="1400" dirty="0">
                <a:solidFill>
                  <a:schemeClr val="tx1"/>
                </a:solidFill>
              </a:rPr>
              <a:t>Employee Yoga on September 3rd </a:t>
            </a:r>
          </a:p>
          <a:p>
            <a:pPr>
              <a:lnSpc>
                <a:spcPct val="100000"/>
              </a:lnSpc>
              <a:buFont typeface="Wingdings" panose="05000000000000000000" pitchFamily="2" charset="2"/>
              <a:buChar char="§"/>
            </a:pPr>
            <a:r>
              <a:rPr lang="en-US" sz="1400" dirty="0">
                <a:solidFill>
                  <a:schemeClr val="tx1"/>
                </a:solidFill>
              </a:rPr>
              <a:t>Seminar series begins September 10th </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dirty="0">
                <a:solidFill>
                  <a:schemeClr val="tx1"/>
                </a:solidFill>
              </a:rPr>
              <a:t>Increase customer satisfaction by 2%</a:t>
            </a:r>
          </a:p>
          <a:p>
            <a:pPr>
              <a:lnSpc>
                <a:spcPct val="100000"/>
              </a:lnSpc>
              <a:buFont typeface="Wingdings" panose="05000000000000000000" pitchFamily="2" charset="2"/>
              <a:buChar char="§"/>
            </a:pPr>
            <a:r>
              <a:rPr lang="en-US" sz="1400" dirty="0">
                <a:solidFill>
                  <a:schemeClr val="tx1"/>
                </a:solidFill>
              </a:rPr>
              <a:t>Maintain growth</a:t>
            </a:r>
          </a:p>
          <a:p>
            <a:pPr>
              <a:lnSpc>
                <a:spcPct val="100000"/>
              </a:lnSpc>
              <a:buFont typeface="Wingdings" panose="05000000000000000000" pitchFamily="2" charset="2"/>
              <a:buChar char="§"/>
            </a:pPr>
            <a:r>
              <a:rPr lang="en-US" sz="1400" dirty="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46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Goals for q2 </a:t>
            </a: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341" b="4341"/>
          <a:stretch>
            <a:fillRect/>
          </a:stretch>
        </p:blipFill>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p:txBody>
          <a:bodyPr>
            <a:normAutofit/>
          </a:bodyPr>
          <a:lstStyle/>
          <a:p>
            <a:pPr marL="0" indent="0">
              <a:lnSpc>
                <a:spcPct val="100000"/>
              </a:lnSpc>
              <a:spcBef>
                <a:spcPts val="0"/>
              </a:spcBef>
              <a:buNone/>
              <a:defRPr/>
            </a:pPr>
            <a:r>
              <a:rPr lang="en-US" spc="300" dirty="0"/>
              <a:t>BUSINESS </a:t>
            </a:r>
            <a:br>
              <a:rPr lang="en-US" spc="300" dirty="0"/>
            </a:br>
            <a:r>
              <a:rPr lang="en-US" spc="300" dirty="0"/>
              <a:t>PRIORITIES</a:t>
            </a:r>
          </a:p>
          <a:p>
            <a:pPr marL="228600" indent="-228600">
              <a:lnSpc>
                <a:spcPct val="100000"/>
              </a:lnSpc>
              <a:buFont typeface="Wingdings" panose="05000000000000000000" pitchFamily="2" charset="2"/>
              <a:buChar char="§"/>
              <a:defRPr/>
            </a:pPr>
            <a:r>
              <a:rPr lang="en-US" sz="1400" spc="0" dirty="0"/>
              <a:t>Increase customer satisfaction by 2%</a:t>
            </a:r>
          </a:p>
          <a:p>
            <a:pPr marL="228600" indent="-228600">
              <a:lnSpc>
                <a:spcPct val="100000"/>
              </a:lnSpc>
              <a:buFont typeface="Wingdings" panose="05000000000000000000" pitchFamily="2" charset="2"/>
              <a:buChar char="§"/>
              <a:defRPr/>
            </a:pPr>
            <a:r>
              <a:rPr lang="en-US" sz="1400" spc="0" dirty="0"/>
              <a:t>Maintain growth</a:t>
            </a:r>
          </a:p>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1"/>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400" spc="300" dirty="0"/>
              <a:t>ADDED </a:t>
            </a:r>
            <a:br>
              <a:rPr lang="en-US" sz="2400" spc="300" dirty="0"/>
            </a:br>
            <a:r>
              <a:rPr lang="en-US" sz="2400" spc="300" dirty="0"/>
              <a:t>PRIORITIES</a:t>
            </a:r>
          </a:p>
          <a:p>
            <a:pPr>
              <a:lnSpc>
                <a:spcPct val="100000"/>
              </a:lnSpc>
              <a:buFont typeface="Wingdings" panose="05000000000000000000" pitchFamily="2" charset="2"/>
              <a:buChar char="§"/>
              <a:defRPr/>
            </a:pPr>
            <a:r>
              <a:rPr lang="en-US" sz="1400" dirty="0"/>
              <a:t>Improve social media presence</a:t>
            </a:r>
          </a:p>
          <a:p>
            <a:pPr>
              <a:lnSpc>
                <a:spcPct val="100000"/>
              </a:lnSpc>
              <a:buFont typeface="Wingdings" panose="05000000000000000000" pitchFamily="2" charset="2"/>
              <a:buChar char="§"/>
              <a:defRPr/>
            </a:pPr>
            <a:r>
              <a:rPr lang="en-US" sz="1400" dirty="0"/>
              <a:t>Ensure the cost of development stays below budget</a:t>
            </a:r>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spc="300" dirty="0"/>
              <a:t>EMPLOYEE OPPORTUNITIES</a:t>
            </a:r>
          </a:p>
          <a:p>
            <a:pPr>
              <a:lnSpc>
                <a:spcPct val="100000"/>
              </a:lnSpc>
              <a:buFont typeface="Wingdings" panose="05000000000000000000" pitchFamily="2" charset="2"/>
              <a:buChar char="§"/>
              <a:defRPr/>
            </a:pPr>
            <a:r>
              <a:rPr lang="en-US" sz="1400" dirty="0"/>
              <a:t>Interns begin</a:t>
            </a:r>
          </a:p>
          <a:p>
            <a:pPr>
              <a:lnSpc>
                <a:spcPct val="100000"/>
              </a:lnSpc>
              <a:buFont typeface="Wingdings" panose="05000000000000000000" pitchFamily="2" charset="2"/>
              <a:buChar char="§"/>
              <a:defRPr/>
            </a:pPr>
            <a:r>
              <a:rPr lang="en-US" sz="1400" dirty="0"/>
              <a:t>Indoor rec leagues</a:t>
            </a:r>
          </a:p>
          <a:p>
            <a:pPr>
              <a:lnSpc>
                <a:spcPct val="100000"/>
              </a:lnSpc>
              <a:buFont typeface="Wingdings" panose="05000000000000000000" pitchFamily="2" charset="2"/>
              <a:buChar char="§"/>
              <a:defRPr/>
            </a:pPr>
            <a:r>
              <a:rPr lang="en-US" sz="1400" dirty="0"/>
              <a:t>Chess tournaments</a:t>
            </a:r>
          </a:p>
          <a:p>
            <a:pPr>
              <a:lnSpc>
                <a:spcPct val="100000"/>
              </a:lnSpc>
              <a:buFont typeface="Wingdings" panose="05000000000000000000" pitchFamily="2" charset="2"/>
              <a:buChar char="§"/>
              <a:defRPr/>
            </a:pPr>
            <a:r>
              <a:rPr lang="en-US" sz="1400" dirty="0"/>
              <a:t>Big Game watching party</a:t>
            </a: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47</a:t>
            </a:fld>
            <a:endParaRPr lang="en-US" dirty="0"/>
          </a:p>
        </p:txBody>
      </p:sp>
    </p:spTree>
    <p:extLst>
      <p:ext uri="{BB962C8B-B14F-4D97-AF65-F5344CB8AC3E}">
        <p14:creationId xmlns:p14="http://schemas.microsoft.com/office/powerpoint/2010/main" val="71496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fontScale="925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BUSINESS IS GOOD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Profits are up in the last quarter by 3%</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finished the consolidation project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Customer satisfaction increased from 70 to 80%</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increased customer retention by 4%</a:t>
            </a: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48</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93F79D"/>
            </a:gs>
          </a:gsLst>
          <a:lin ang="10800000" scaled="1"/>
        </a:gradFill>
        <a:effectLst/>
      </p:bgPr>
    </p:bg>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The Present State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3557526" y="-352372"/>
            <a:ext cx="2481887" cy="196217"/>
          </a:xfrm>
        </p:spPr>
        <p:txBody>
          <a:bodyPr>
            <a:normAutofit fontScale="25000" lnSpcReduction="20000"/>
          </a:bodyPr>
          <a:lstStyle/>
          <a:p>
            <a:r>
              <a:rPr lang="en-US" spc="300" dirty="0"/>
              <a:t>Around the World</a:t>
            </a:r>
            <a:endParaRPr lang="en-US" spc="300" dirty="0">
              <a:solidFill>
                <a:schemeClr val="tx1"/>
              </a:solidFill>
            </a:endParaRP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21" name="Text Placeholder 3">
            <a:extLst>
              <a:ext uri="{FF2B5EF4-FFF2-40B4-BE49-F238E27FC236}">
                <a16:creationId xmlns:a16="http://schemas.microsoft.com/office/drawing/2014/main" id="{0A87CA37-549E-C025-AF46-5C5CC04E2ECF}"/>
              </a:ext>
            </a:extLst>
          </p:cNvPr>
          <p:cNvSpPr txBox="1">
            <a:spLocks/>
          </p:cNvSpPr>
          <p:nvPr/>
        </p:nvSpPr>
        <p:spPr>
          <a:xfrm>
            <a:off x="6266781" y="1139731"/>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pc="300" dirty="0"/>
          </a:p>
        </p:txBody>
      </p:sp>
      <p:pic>
        <p:nvPicPr>
          <p:cNvPr id="5122" name="Picture 2">
            <a:extLst>
              <a:ext uri="{FF2B5EF4-FFF2-40B4-BE49-F238E27FC236}">
                <a16:creationId xmlns:a16="http://schemas.microsoft.com/office/drawing/2014/main" id="{3CCD7770-27D5-8065-D62F-3C16F9CB6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02" y="1438108"/>
            <a:ext cx="11066022" cy="4699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B47E-ADAD-1BDF-B3BC-216E5ECD879D}"/>
              </a:ext>
            </a:extLst>
          </p:cNvPr>
          <p:cNvSpPr txBox="1"/>
          <p:nvPr/>
        </p:nvSpPr>
        <p:spPr>
          <a:xfrm>
            <a:off x="594519" y="6510704"/>
            <a:ext cx="6834981" cy="246221"/>
          </a:xfrm>
          <a:prstGeom prst="rect">
            <a:avLst/>
          </a:prstGeom>
          <a:noFill/>
        </p:spPr>
        <p:txBody>
          <a:bodyPr wrap="square" rtlCol="0">
            <a:spAutoFit/>
          </a:bodyPr>
          <a:lstStyle/>
          <a:p>
            <a:r>
              <a:rPr lang="en-US" sz="1000" dirty="0"/>
              <a:t>[1] Code.org Advocacy Coalition, “2021 State of Computer Science Education Accelerating Action Through Advocacy</a:t>
            </a:r>
            <a:r>
              <a:rPr lang="en-US" sz="1000" dirty="0">
                <a:solidFill>
                  <a:schemeClr val="tx2"/>
                </a:solidFill>
              </a:rPr>
              <a:t>”, code.org</a:t>
            </a:r>
            <a:endParaRPr lang="en-US" sz="1000" dirty="0"/>
          </a:p>
        </p:txBody>
      </p:sp>
    </p:spTree>
    <p:extLst>
      <p:ext uri="{BB962C8B-B14F-4D97-AF65-F5344CB8AC3E}">
        <p14:creationId xmlns:p14="http://schemas.microsoft.com/office/powerpoint/2010/main" val="339764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93F79D"/>
            </a:gs>
          </a:gsLst>
          <a:lin ang="10800000" scaled="1"/>
        </a:gradFill>
        <a:effectLst/>
      </p:bgPr>
    </p:bg>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The Present State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3557526" y="-352372"/>
            <a:ext cx="2481887" cy="196217"/>
          </a:xfrm>
        </p:spPr>
        <p:txBody>
          <a:bodyPr>
            <a:normAutofit fontScale="25000" lnSpcReduction="20000"/>
          </a:bodyPr>
          <a:lstStyle/>
          <a:p>
            <a:r>
              <a:rPr lang="en-US" spc="300" dirty="0"/>
              <a:t>Around the World</a:t>
            </a:r>
            <a:endParaRPr lang="en-US" spc="300" dirty="0">
              <a:solidFill>
                <a:schemeClr val="tx1"/>
              </a:solidFill>
            </a:endParaRP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2050" name="Picture 2">
            <a:extLst>
              <a:ext uri="{FF2B5EF4-FFF2-40B4-BE49-F238E27FC236}">
                <a16:creationId xmlns:a16="http://schemas.microsoft.com/office/drawing/2014/main" id="{F7AF35F9-F9EB-B87E-7980-CACD5DAD3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20" y="1933709"/>
            <a:ext cx="5494938" cy="42802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3">
            <a:extLst>
              <a:ext uri="{FF2B5EF4-FFF2-40B4-BE49-F238E27FC236}">
                <a16:creationId xmlns:a16="http://schemas.microsoft.com/office/drawing/2014/main" id="{203F298F-8214-498E-B41C-4C156D101F60}"/>
              </a:ext>
            </a:extLst>
          </p:cNvPr>
          <p:cNvSpPr txBox="1">
            <a:spLocks/>
          </p:cNvSpPr>
          <p:nvPr/>
        </p:nvSpPr>
        <p:spPr>
          <a:xfrm>
            <a:off x="469720" y="1623219"/>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300" dirty="0"/>
              <a:t>AROUND THE WORLD</a:t>
            </a:r>
          </a:p>
        </p:txBody>
      </p:sp>
      <p:sp>
        <p:nvSpPr>
          <p:cNvPr id="18" name="Content Placeholder 4">
            <a:extLst>
              <a:ext uri="{FF2B5EF4-FFF2-40B4-BE49-F238E27FC236}">
                <a16:creationId xmlns:a16="http://schemas.microsoft.com/office/drawing/2014/main" id="{EAE2990C-480E-8723-4AC9-F1AC04874DEB}"/>
              </a:ext>
            </a:extLst>
          </p:cNvPr>
          <p:cNvSpPr>
            <a:spLocks noGrp="1"/>
          </p:cNvSpPr>
          <p:nvPr>
            <p:ph sz="half" idx="2"/>
          </p:nvPr>
        </p:nvSpPr>
        <p:spPr>
          <a:xfrm>
            <a:off x="594519" y="6468303"/>
            <a:ext cx="10316735" cy="316523"/>
          </a:xfrm>
        </p:spPr>
        <p:txBody>
          <a:bodyPr>
            <a:noAutofit/>
          </a:bodyPr>
          <a:lstStyle/>
          <a:p>
            <a:pPr marL="0" indent="0">
              <a:lnSpc>
                <a:spcPct val="100000"/>
              </a:lnSpc>
              <a:buNone/>
            </a:pPr>
            <a:r>
              <a:rPr lang="en-US" sz="1000" b="0" i="0" u="none" strike="noStrike" dirty="0">
                <a:solidFill>
                  <a:srgbClr val="000000"/>
                </a:solidFill>
                <a:effectLst/>
                <a:latin typeface="Times New Roman" panose="02020603050405020304" pitchFamily="18" charset="0"/>
              </a:rPr>
              <a:t>[2] Vegas et al., “Building skills for life. How to expand and improve computer science education around the world”, Brookings. </a:t>
            </a:r>
            <a:r>
              <a:rPr lang="en-US" sz="1000" b="0" i="0" u="sng" strike="noStrike" dirty="0">
                <a:solidFill>
                  <a:srgbClr val="1155CC"/>
                </a:solidFill>
                <a:effectLst/>
                <a:latin typeface="Times New Roman" panose="02020603050405020304" pitchFamily="18" charset="0"/>
                <a:hlinkClick r:id="rId3"/>
              </a:rPr>
              <a:t>https://www.brookings.edu/essay/building-skills-for-life-how-to-expand-andimprove-computer-science-education-around-the-world</a:t>
            </a:r>
            <a:endParaRPr lang="en-US" sz="1000" b="0" i="0" u="none" strike="noStrike" dirty="0">
              <a:solidFill>
                <a:srgbClr val="000000"/>
              </a:solidFill>
              <a:effectLst/>
              <a:latin typeface="Times New Roman" panose="02020603050405020304" pitchFamily="18" charset="0"/>
            </a:endParaRPr>
          </a:p>
          <a:p>
            <a:pPr marL="0" indent="0">
              <a:lnSpc>
                <a:spcPct val="100000"/>
              </a:lnSpc>
              <a:buNone/>
            </a:pPr>
            <a:endParaRPr lang="en-US" sz="1000" dirty="0"/>
          </a:p>
        </p:txBody>
      </p:sp>
      <p:sp>
        <p:nvSpPr>
          <p:cNvPr id="21" name="Text Placeholder 3">
            <a:extLst>
              <a:ext uri="{FF2B5EF4-FFF2-40B4-BE49-F238E27FC236}">
                <a16:creationId xmlns:a16="http://schemas.microsoft.com/office/drawing/2014/main" id="{0A87CA37-549E-C025-AF46-5C5CC04E2ECF}"/>
              </a:ext>
            </a:extLst>
          </p:cNvPr>
          <p:cNvSpPr txBox="1">
            <a:spLocks/>
          </p:cNvSpPr>
          <p:nvPr/>
        </p:nvSpPr>
        <p:spPr>
          <a:xfrm>
            <a:off x="6266781" y="1139731"/>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pc="300" dirty="0"/>
          </a:p>
        </p:txBody>
      </p:sp>
      <p:sp>
        <p:nvSpPr>
          <p:cNvPr id="22" name="Text Placeholder 3">
            <a:extLst>
              <a:ext uri="{FF2B5EF4-FFF2-40B4-BE49-F238E27FC236}">
                <a16:creationId xmlns:a16="http://schemas.microsoft.com/office/drawing/2014/main" id="{1195C4D5-7BF3-4F19-07E0-7E491374EBF3}"/>
              </a:ext>
            </a:extLst>
          </p:cNvPr>
          <p:cNvSpPr txBox="1">
            <a:spLocks/>
          </p:cNvSpPr>
          <p:nvPr/>
        </p:nvSpPr>
        <p:spPr>
          <a:xfrm>
            <a:off x="6266780" y="1623219"/>
            <a:ext cx="5157787" cy="4945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300" dirty="0"/>
              <a:t>WEALTH DISPARITY</a:t>
            </a:r>
          </a:p>
        </p:txBody>
      </p:sp>
      <p:pic>
        <p:nvPicPr>
          <p:cNvPr id="2054" name="Picture 6">
            <a:extLst>
              <a:ext uri="{FF2B5EF4-FFF2-40B4-BE49-F238E27FC236}">
                <a16:creationId xmlns:a16="http://schemas.microsoft.com/office/drawing/2014/main" id="{A8D837DC-45A4-81EC-176D-E4AB0518F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79" y="1944727"/>
            <a:ext cx="6114185" cy="428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283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965199" y="851517"/>
            <a:ext cx="5130795" cy="1461778"/>
          </a:xfrm>
        </p:spPr>
        <p:txBody>
          <a:bodyPr vert="horz" lIns="91440" tIns="45720" rIns="91440" bIns="45720" rtlCol="0" anchor="ctr">
            <a:normAutofit/>
          </a:bodyPr>
          <a:lstStyle/>
          <a:p>
            <a:pPr algn="l">
              <a:lnSpc>
                <a:spcPct val="90000"/>
              </a:lnSpc>
            </a:pPr>
            <a:r>
              <a:rPr lang="en-US" sz="4000" kern="1200" dirty="0">
                <a:solidFill>
                  <a:schemeClr val="tx1"/>
                </a:solidFill>
                <a:latin typeface="+mj-lt"/>
                <a:ea typeface="+mj-ea"/>
                <a:cs typeface="+mj-cs"/>
              </a:rPr>
              <a:t>Consensus on Growth</a:t>
            </a:r>
          </a:p>
        </p:txBody>
      </p:sp>
      <p:sp>
        <p:nvSpPr>
          <p:cNvPr id="6" name="Content Placeholder 5">
            <a:extLst>
              <a:ext uri="{FF2B5EF4-FFF2-40B4-BE49-F238E27FC236}">
                <a16:creationId xmlns:a16="http://schemas.microsoft.com/office/drawing/2014/main" id="{682F41EC-5F65-5EA3-5EBB-534C8F4A6A46}"/>
              </a:ext>
            </a:extLst>
          </p:cNvPr>
          <p:cNvSpPr>
            <a:spLocks noGrp="1"/>
          </p:cNvSpPr>
          <p:nvPr>
            <p:ph sz="half" idx="2"/>
          </p:nvPr>
        </p:nvSpPr>
        <p:spPr>
          <a:xfrm>
            <a:off x="965200" y="2470248"/>
            <a:ext cx="4048344" cy="3536236"/>
          </a:xfrm>
        </p:spPr>
        <p:txBody>
          <a:bodyPr vert="horz" lIns="91440" tIns="45720" rIns="91440" bIns="45720" rtlCol="0">
            <a:normAutofit/>
          </a:bodyPr>
          <a:lstStyle/>
          <a:p>
            <a:pPr>
              <a:lnSpc>
                <a:spcPct val="90000"/>
              </a:lnSpc>
            </a:pPr>
            <a:r>
              <a:rPr lang="en-US" sz="2400" dirty="0"/>
              <a:t>There is a consensus that CS educational opportunities </a:t>
            </a:r>
            <a:r>
              <a:rPr lang="en-US" sz="2400" u="sng" dirty="0"/>
              <a:t>must increase</a:t>
            </a:r>
          </a:p>
          <a:p>
            <a:pPr lvl="1">
              <a:lnSpc>
                <a:spcPct val="90000"/>
              </a:lnSpc>
            </a:pPr>
            <a:r>
              <a:rPr lang="en-US" sz="2400" dirty="0"/>
              <a:t>In Developed nations</a:t>
            </a:r>
            <a:r>
              <a:rPr lang="en-US" sz="2400" baseline="30000" dirty="0"/>
              <a:t>[1]</a:t>
            </a:r>
            <a:endParaRPr lang="en-US" sz="2400" dirty="0"/>
          </a:p>
          <a:p>
            <a:pPr lvl="1">
              <a:lnSpc>
                <a:spcPct val="90000"/>
              </a:lnSpc>
            </a:pPr>
            <a:r>
              <a:rPr lang="en-US" sz="2400" dirty="0"/>
              <a:t>For Underserved Groups</a:t>
            </a:r>
            <a:r>
              <a:rPr lang="en-US" sz="2400" baseline="30000" dirty="0"/>
              <a:t>[2]</a:t>
            </a:r>
          </a:p>
          <a:p>
            <a:pPr marL="457200" lvl="1" indent="0">
              <a:lnSpc>
                <a:spcPct val="90000"/>
              </a:lnSpc>
              <a:buNone/>
            </a:pPr>
            <a:endParaRPr lang="en-US" sz="2400" baseline="30000" dirty="0"/>
          </a:p>
        </p:txBody>
      </p:sp>
      <p:sp>
        <p:nvSpPr>
          <p:cNvPr id="55" name="Freeform: Shape 5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7" name="Graphic 36" descr="Business Growth">
            <a:extLst>
              <a:ext uri="{FF2B5EF4-FFF2-40B4-BE49-F238E27FC236}">
                <a16:creationId xmlns:a16="http://schemas.microsoft.com/office/drawing/2014/main" id="{C8F71771-F882-F17B-6114-7807A9F1B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30" name="TextBox 29">
            <a:extLst>
              <a:ext uri="{FF2B5EF4-FFF2-40B4-BE49-F238E27FC236}">
                <a16:creationId xmlns:a16="http://schemas.microsoft.com/office/drawing/2014/main" id="{C0BA3722-E94C-F41D-80F0-13D15F9E2603}"/>
              </a:ext>
            </a:extLst>
          </p:cNvPr>
          <p:cNvSpPr txBox="1"/>
          <p:nvPr/>
        </p:nvSpPr>
        <p:spPr>
          <a:xfrm>
            <a:off x="-38527" y="6277708"/>
            <a:ext cx="6834981" cy="246221"/>
          </a:xfrm>
          <a:prstGeom prst="rect">
            <a:avLst/>
          </a:prstGeom>
          <a:noFill/>
        </p:spPr>
        <p:txBody>
          <a:bodyPr wrap="square" rtlCol="0">
            <a:spAutoFit/>
          </a:bodyPr>
          <a:lstStyle/>
          <a:p>
            <a:r>
              <a:rPr lang="en-US" sz="1000" dirty="0"/>
              <a:t>[1] Code.org Advocacy Coalition, “2021 State of Computer Science Education Accelerating Action Through Advocacy</a:t>
            </a:r>
            <a:r>
              <a:rPr lang="en-US" sz="1000" dirty="0">
                <a:solidFill>
                  <a:schemeClr val="tx2"/>
                </a:solidFill>
              </a:rPr>
              <a:t>”, code.org</a:t>
            </a:r>
            <a:endParaRPr lang="en-US" sz="1000" dirty="0"/>
          </a:p>
        </p:txBody>
      </p:sp>
      <p:sp>
        <p:nvSpPr>
          <p:cNvPr id="34" name="Content Placeholder 4">
            <a:extLst>
              <a:ext uri="{FF2B5EF4-FFF2-40B4-BE49-F238E27FC236}">
                <a16:creationId xmlns:a16="http://schemas.microsoft.com/office/drawing/2014/main" id="{C4B67905-F66C-DD55-328D-108A3581B612}"/>
              </a:ext>
            </a:extLst>
          </p:cNvPr>
          <p:cNvSpPr txBox="1">
            <a:spLocks/>
          </p:cNvSpPr>
          <p:nvPr/>
        </p:nvSpPr>
        <p:spPr>
          <a:xfrm>
            <a:off x="-38527" y="6478629"/>
            <a:ext cx="10316735" cy="31652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000" dirty="0">
                <a:solidFill>
                  <a:srgbClr val="000000"/>
                </a:solidFill>
                <a:latin typeface="Times New Roman" panose="02020603050405020304" pitchFamily="18" charset="0"/>
              </a:rPr>
              <a:t>[2] Vegas et al., “Building skills for life. How to expand and improve computer science education around the world”, Brookings. </a:t>
            </a:r>
            <a:r>
              <a:rPr lang="en-US" sz="1000" u="sng" dirty="0">
                <a:solidFill>
                  <a:srgbClr val="1155CC"/>
                </a:solidFill>
                <a:latin typeface="Times New Roman" panose="02020603050405020304" pitchFamily="18" charset="0"/>
                <a:hlinkClick r:id="rId4"/>
              </a:rPr>
              <a:t>https://www.brookings.edu/essay/building-skills-for-life-how-to-expand-andimprove-computer-science-education-around-the-world</a:t>
            </a:r>
            <a:endParaRPr lang="en-US" sz="1000" dirty="0">
              <a:solidFill>
                <a:srgbClr val="000000"/>
              </a:solidFill>
              <a:latin typeface="Times New Roman" panose="02020603050405020304" pitchFamily="18" charset="0"/>
            </a:endParaRPr>
          </a:p>
          <a:p>
            <a:pPr marL="0" indent="0">
              <a:lnSpc>
                <a:spcPct val="100000"/>
              </a:lnSpc>
              <a:buFont typeface="Arial" panose="020B0604020202020204" pitchFamily="34" charset="0"/>
              <a:buNone/>
            </a:pPr>
            <a:endParaRPr lang="en-US" sz="1000" dirty="0"/>
          </a:p>
        </p:txBody>
      </p:sp>
    </p:spTree>
    <p:extLst>
      <p:ext uri="{BB962C8B-B14F-4D97-AF65-F5344CB8AC3E}">
        <p14:creationId xmlns:p14="http://schemas.microsoft.com/office/powerpoint/2010/main" val="315252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sz="5400" kern="1200" dirty="0">
                <a:solidFill>
                  <a:schemeClr val="tx1"/>
                </a:solidFill>
                <a:latin typeface="+mj-lt"/>
                <a:ea typeface="+mj-ea"/>
                <a:cs typeface="+mj-cs"/>
              </a:rPr>
              <a:t>Motivation</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8</a:t>
            </a:fld>
            <a:endParaRPr lang="en-US" dirty="0"/>
          </a:p>
        </p:txBody>
      </p:sp>
      <p:graphicFrame>
        <p:nvGraphicFramePr>
          <p:cNvPr id="11" name="Content Placeholder 5">
            <a:extLst>
              <a:ext uri="{FF2B5EF4-FFF2-40B4-BE49-F238E27FC236}">
                <a16:creationId xmlns:a16="http://schemas.microsoft.com/office/drawing/2014/main" id="{9C7BEE07-0C34-214C-A64B-D50F44249EC0}"/>
              </a:ext>
            </a:extLst>
          </p:cNvPr>
          <p:cNvGraphicFramePr>
            <a:graphicFrameLocks noGrp="1"/>
          </p:cNvGraphicFramePr>
          <p:nvPr>
            <p:ph sz="half" idx="2"/>
            <p:extLst>
              <p:ext uri="{D42A27DB-BD31-4B8C-83A1-F6EECF244321}">
                <p14:modId xmlns:p14="http://schemas.microsoft.com/office/powerpoint/2010/main" val="143778162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A3336198-3C94-FAD4-AA06-C0371A65E058}"/>
              </a:ext>
            </a:extLst>
          </p:cNvPr>
          <p:cNvSpPr txBox="1"/>
          <p:nvPr/>
        </p:nvSpPr>
        <p:spPr>
          <a:xfrm>
            <a:off x="0" y="5897325"/>
            <a:ext cx="12192000" cy="861774"/>
          </a:xfrm>
          <a:prstGeom prst="rect">
            <a:avLst/>
          </a:prstGeom>
          <a:noFill/>
        </p:spPr>
        <p:txBody>
          <a:bodyPr wrap="square" rtlCol="0">
            <a:spAutoFit/>
          </a:bodyPr>
          <a:lstStyle/>
          <a:p>
            <a:r>
              <a:rPr lang="en-US" sz="1000" dirty="0"/>
              <a:t>[3] Salehi et al. 2020. Can Majoring in Computer Science Improve General Problem-solving Skills? Proceedings of the 51st ACM Technical Symposium on Computer Science Education. Association for Computing Machinery. </a:t>
            </a:r>
            <a:r>
              <a:rPr lang="en-US" sz="1000" dirty="0">
                <a:hlinkClick r:id="rId7"/>
              </a:rPr>
              <a:t>https://doi.org/10.1145/3328778.3366808</a:t>
            </a:r>
            <a:endParaRPr lang="en-US" sz="1000" dirty="0"/>
          </a:p>
          <a:p>
            <a:r>
              <a:rPr lang="en-US" sz="1000" dirty="0"/>
              <a:t>[4] Milos Maryska, Petr Doucek, and Renata Kunstova. "The Importance of ICT Sector and ICT University Education for the Economic Development" Procedia - Social and Behavioral Sciences, vol. 55, 2012. doi:10.1016/j.sbspro.2012.09.598</a:t>
            </a:r>
          </a:p>
          <a:p>
            <a:r>
              <a:rPr lang="en-US" sz="1000" dirty="0"/>
              <a:t>[5] Hanson, Slaughter. “High-Skilled Immigration and the Rise of STEM Occupations in U.S. Employment” National Bureau of Economic Research, 2016</a:t>
            </a:r>
          </a:p>
        </p:txBody>
      </p:sp>
    </p:spTree>
    <p:extLst>
      <p:ext uri="{BB962C8B-B14F-4D97-AF65-F5344CB8AC3E}">
        <p14:creationId xmlns:p14="http://schemas.microsoft.com/office/powerpoint/2010/main" val="93985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29636-A77F-986F-FD6A-4885F5DEC24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sz="5400" kern="1200" dirty="0">
                <a:solidFill>
                  <a:schemeClr val="tx1"/>
                </a:solidFill>
                <a:latin typeface="+mj-lt"/>
                <a:ea typeface="+mj-ea"/>
                <a:cs typeface="+mj-cs"/>
              </a:rPr>
              <a:t>Preventative Factors</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52D5D344-C85A-2C68-3533-0DDD61B051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9</a:t>
            </a:fld>
            <a:endParaRPr lang="en-US" dirty="0"/>
          </a:p>
        </p:txBody>
      </p:sp>
      <p:graphicFrame>
        <p:nvGraphicFramePr>
          <p:cNvPr id="11" name="Content Placeholder 5">
            <a:extLst>
              <a:ext uri="{FF2B5EF4-FFF2-40B4-BE49-F238E27FC236}">
                <a16:creationId xmlns:a16="http://schemas.microsoft.com/office/drawing/2014/main" id="{D44611CC-A79A-D8E3-EF76-9A9AE8353A97}"/>
              </a:ext>
            </a:extLst>
          </p:cNvPr>
          <p:cNvGraphicFramePr>
            <a:graphicFrameLocks noGrp="1"/>
          </p:cNvGraphicFramePr>
          <p:nvPr>
            <p:ph sz="half" idx="2"/>
            <p:extLst>
              <p:ext uri="{D42A27DB-BD31-4B8C-83A1-F6EECF244321}">
                <p14:modId xmlns:p14="http://schemas.microsoft.com/office/powerpoint/2010/main" val="361357367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1874B00-67A1-41DC-C607-C33BEE4C96EE}"/>
              </a:ext>
            </a:extLst>
          </p:cNvPr>
          <p:cNvSpPr txBox="1"/>
          <p:nvPr/>
        </p:nvSpPr>
        <p:spPr>
          <a:xfrm>
            <a:off x="-3048" y="6295703"/>
            <a:ext cx="12192000" cy="553998"/>
          </a:xfrm>
          <a:prstGeom prst="rect">
            <a:avLst/>
          </a:prstGeom>
          <a:noFill/>
        </p:spPr>
        <p:txBody>
          <a:bodyPr wrap="square" rtlCol="0">
            <a:spAutoFit/>
          </a:bodyPr>
          <a:lstStyle/>
          <a:p>
            <a:r>
              <a:rPr lang="en-US" sz="1000" dirty="0"/>
              <a:t>[7] Snowdon, K. (2019, July 2). First 23 computing hubs in England announced. Schools Week. https://schoolsweek.co.uk/computing-hubs-england-announced-ncce/</a:t>
            </a:r>
          </a:p>
          <a:p>
            <a:r>
              <a:rPr lang="en-US" sz="1000" dirty="0"/>
              <a:t>[8] Google &amp; Gallup. (2015). Images of computer science: Perceptions among students, parents and educators in the US. Retrieved from https://services.google.com/fh/ files/misc/images-of-computer-science-report.pdf </a:t>
            </a:r>
          </a:p>
          <a:p>
            <a:r>
              <a:rPr lang="en-US" sz="1000" dirty="0"/>
              <a:t>[9] Lockwood, B., &amp; Cornell, R. (2013). School ICT infrastructure requirements for teaching computing. A Computing at School (CAS) Whitepaper.</a:t>
            </a:r>
          </a:p>
        </p:txBody>
      </p:sp>
    </p:spTree>
    <p:extLst>
      <p:ext uri="{BB962C8B-B14F-4D97-AF65-F5344CB8AC3E}">
        <p14:creationId xmlns:p14="http://schemas.microsoft.com/office/powerpoint/2010/main" val="339618800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18781</TotalTime>
  <Words>1844</Words>
  <Application>Microsoft Office PowerPoint</Application>
  <PresentationFormat>Widescreen</PresentationFormat>
  <Paragraphs>304</Paragraphs>
  <Slides>48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Biome Light</vt:lpstr>
      <vt:lpstr>Calibri</vt:lpstr>
      <vt:lpstr>Calibri Light</vt:lpstr>
      <vt:lpstr>Times New Roman</vt:lpstr>
      <vt:lpstr>Wingdings</vt:lpstr>
      <vt:lpstr>Office Theme</vt:lpstr>
      <vt:lpstr>Revolutionizing Education: How Python is Essential beyond computer science</vt:lpstr>
      <vt:lpstr>Srivatsa Kundurthy</vt:lpstr>
      <vt:lpstr>Agenda</vt:lpstr>
      <vt:lpstr>CS in Education</vt:lpstr>
      <vt:lpstr>The Present State</vt:lpstr>
      <vt:lpstr>The Present State</vt:lpstr>
      <vt:lpstr>Consensus on Growth</vt:lpstr>
      <vt:lpstr>Motivation</vt:lpstr>
      <vt:lpstr>Preventative Factors</vt:lpstr>
      <vt:lpstr>The Python Community’s Role</vt:lpstr>
      <vt:lpstr>Interdisciplinary CS Education</vt:lpstr>
      <vt:lpstr>Definition – “Interdisciplinary CS Coursework”</vt:lpstr>
      <vt:lpstr>InterDisciplinary Coursework – Current Cases</vt:lpstr>
      <vt:lpstr>Evaluating the Need For Interdisciplinary CS Coursework</vt:lpstr>
      <vt:lpstr>A Python-based approach FOR  interdisciplinary coursework</vt:lpstr>
      <vt:lpstr>Where Python comes in</vt:lpstr>
      <vt:lpstr>Case Studies: Building python-based courses</vt:lpstr>
      <vt:lpstr>Case study: Approach</vt:lpstr>
      <vt:lpstr>Case studies: Survey Questions</vt:lpstr>
      <vt:lpstr>Case Study: Advanced Placement Physics</vt:lpstr>
      <vt:lpstr>Case study: Advanced Placement Physics</vt:lpstr>
      <vt:lpstr>Case study: Advanced Placement Physics Results</vt:lpstr>
      <vt:lpstr>Case study: Advanced Placement Physics Results</vt:lpstr>
      <vt:lpstr>Case study: Advanced Placement Physics Results</vt:lpstr>
      <vt:lpstr>Case study: Advanced Placement Calculus</vt:lpstr>
      <vt:lpstr>Case study: Advanced Placement Calculus</vt:lpstr>
      <vt:lpstr>Case study: Advanced Placement Calculus Results</vt:lpstr>
      <vt:lpstr>Case study: Advanced Placement Calculus Results</vt:lpstr>
      <vt:lpstr>Case study: Advanced Placement Calculus Results</vt:lpstr>
      <vt:lpstr>Survey Response Excerpts</vt:lpstr>
      <vt:lpstr>Action: Expanding on Secondary School Core Competencies[12]</vt:lpstr>
      <vt:lpstr>A New Competency</vt:lpstr>
      <vt:lpstr>Community Efforts and Policy</vt:lpstr>
      <vt:lpstr>THANK YOU!</vt:lpstr>
      <vt:lpstr>Community Goals</vt:lpstr>
      <vt:lpstr>PowerPoint Presentation</vt:lpstr>
      <vt:lpstr>Expanding Accessibility: Motivation</vt:lpstr>
      <vt:lpstr>INTRODUCTION</vt:lpstr>
      <vt:lpstr>Results from last year</vt:lpstr>
      <vt:lpstr>Growth by sector</vt:lpstr>
      <vt:lpstr>Growth by sector </vt:lpstr>
      <vt:lpstr>A SATISFIED CUTOMER</vt:lpstr>
      <vt:lpstr>Meet the team</vt:lpstr>
      <vt:lpstr>What’s next</vt:lpstr>
      <vt:lpstr>quarterly timeline</vt:lpstr>
      <vt:lpstr>Goals for q2</vt:lpstr>
      <vt:lpstr>Goals for q2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Education: How Python is Essential beyond computer science</dc:title>
  <dc:creator>Prabhu Kundurthy</dc:creator>
  <cp:lastModifiedBy>Prabhu Kundurthy</cp:lastModifiedBy>
  <cp:revision>33</cp:revision>
  <dcterms:created xsi:type="dcterms:W3CDTF">2022-06-27T22:46:13Z</dcterms:created>
  <dcterms:modified xsi:type="dcterms:W3CDTF">2022-07-13T23:40:00Z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